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5" r:id="rId6"/>
    <p:sldId id="262" r:id="rId7"/>
    <p:sldId id="264" r:id="rId8"/>
    <p:sldId id="260" r:id="rId9"/>
    <p:sldId id="259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6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8C0392-993A-42C1-95CA-0B781E26112B}" type="datetimeFigureOut">
              <a:rPr lang="pt-BR" smtClean="0"/>
              <a:t>16/04/2018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409793D-AD00-4B7A-971D-53699FE0772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06" y="1857364"/>
            <a:ext cx="9001187" cy="268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latin typeface="Arial" pitchFamily="34" charset="0"/>
                <a:cs typeface="Arial" pitchFamily="34" charset="0"/>
              </a:rPr>
              <a:t>Aula 2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786314" y="6072206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Arial" pitchFamily="34" charset="0"/>
                <a:cs typeface="Arial" pitchFamily="34" charset="0"/>
              </a:rPr>
              <a:t>Suelen Peixoto Marinho de Deus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0" dirty="0" smtClean="0">
                <a:effectLst/>
                <a:latin typeface="Arial" pitchFamily="34" charset="0"/>
                <a:cs typeface="Arial" pitchFamily="34" charset="0"/>
              </a:rPr>
              <a:t>Obrigada!</a:t>
            </a:r>
            <a:endParaRPr lang="pt-BR" b="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Estabelecer o valor da ultra-sonografia no diagnóstico de apendicite, com transdutor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multifrequencial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 5 a 10 MHz.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latin typeface="Arial" pitchFamily="34" charset="0"/>
                <a:cs typeface="Arial" pitchFamily="34" charset="0"/>
              </a:rPr>
              <a:t>Objetivo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itchFamily="34" charset="0"/>
                <a:cs typeface="Arial" pitchFamily="34" charset="0"/>
              </a:rPr>
              <a:t>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studo transversal 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 Serviço de Emergência do Hospital São Mateus, Fortaleza, CE.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Período de abril de 1996 a setembro de 1998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Sintoma: com dor abdominal aguda, nos quais a apendicite se incluía em uma das hipóteses diagnósticas.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0" dirty="0" smtClean="0">
                <a:effectLst/>
                <a:latin typeface="Arial" pitchFamily="34" charset="0"/>
                <a:cs typeface="Arial" pitchFamily="34" charset="0"/>
              </a:rPr>
              <a:t>Casuística</a:t>
            </a:r>
            <a:endParaRPr lang="pt-BR" sz="4000" b="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4252" t="30936" r="10934" b="29604"/>
          <a:stretch>
            <a:fillRect/>
          </a:stretch>
        </p:blipFill>
        <p:spPr bwMode="auto">
          <a:xfrm>
            <a:off x="-32" y="1654792"/>
            <a:ext cx="9144064" cy="31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42844" y="4857760"/>
            <a:ext cx="8858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Um total de 240 pacientes foi elegível para o estudo, do qual 16 foram excluídos por terem sido perdidos no acompanhamento clínico ou cirúrgico no período de um ano. 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O estudo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ultra-sonográfico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abdominal foi realizado com aparelho General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Electric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modelo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Logiq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400. Utilizou-se a técnica de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Puylaert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com transdutor convexo de 3,5 MHz e transdutor linear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multifreqüencial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de alta resolução com freqüências de 5 a 10 MHz.</a:t>
            </a:r>
          </a:p>
          <a:p>
            <a:pPr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A interferência sônica do gás foi evitada com cortes em planos oblíquos coronais ou pela técnica de compressão graduada (técnica de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Puylaert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Quando o apêndice era identificado, realizava-se varredura em toda a extensão do órgão, no sentido de visualizar o segmento mais espesso para a realização da medida do diâmetro externo-externo. </a:t>
            </a:r>
          </a:p>
          <a:p>
            <a:pPr>
              <a:buNone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Os pacientes não foram submetidos a nenhum preparo abdominal, haja vista o quadro de emergência. Enchimento da bexiga foi realizado somente quando a solicitação do exame incluía o compartimento pélvico.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0" dirty="0" smtClean="0">
                <a:effectLst/>
                <a:latin typeface="Arial" pitchFamily="34" charset="0"/>
                <a:cs typeface="Arial" pitchFamily="34" charset="0"/>
              </a:rPr>
              <a:t>Metodologia</a:t>
            </a:r>
            <a:endParaRPr lang="pt-BR" sz="4000" b="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pêndice não-compressível </a:t>
            </a: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Espessura acima de 6,0 mm</a:t>
            </a: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Ausência ou presença de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apendicolito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e/ou coleção.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400" b="0" dirty="0" smtClean="0">
                <a:effectLst/>
                <a:latin typeface="Arial" pitchFamily="34" charset="0"/>
                <a:cs typeface="Arial" pitchFamily="34" charset="0"/>
              </a:rPr>
              <a:t>Os critérios ecográficos de apendicite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Exame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anátomopatológico</a:t>
            </a:r>
            <a:endParaRPr lang="pt-BR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Acompanhamento  clínico por 1 ano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0" dirty="0" smtClean="0">
                <a:effectLst/>
                <a:latin typeface="Arial" pitchFamily="34" charset="0"/>
                <a:cs typeface="Arial" pitchFamily="34" charset="0"/>
              </a:rPr>
              <a:t>Padrão- ouro </a:t>
            </a:r>
            <a:endParaRPr lang="pt-BR" sz="4000" b="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0703" t="30208" r="4297" b="13541"/>
          <a:stretch>
            <a:fillRect/>
          </a:stretch>
        </p:blipFill>
        <p:spPr bwMode="auto">
          <a:xfrm>
            <a:off x="0" y="0"/>
            <a:ext cx="91440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 prevalência de apendicite foi de 59%. 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 ultra-sonografia mostrou: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Sensibilidade de 90%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Especificidade de 97%,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acurácia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de 93%, valor preditivo positivo de 98% e valor preditivo negativo de 87%, tendo ocorrido 2,4% de falso-positivos e 13% de falso-negativos. 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 ultra-som com transdutor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multifrequencial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de 5 a 10 MHz mostra-se um método muito eficaz no diagnóstico de apendicite.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0" dirty="0" smtClean="0">
                <a:effectLst/>
                <a:latin typeface="Arial" pitchFamily="34" charset="0"/>
                <a:cs typeface="Arial" pitchFamily="34" charset="0"/>
              </a:rPr>
              <a:t>Resultados </a:t>
            </a:r>
            <a:endParaRPr lang="pt-BR" sz="4000" b="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1580</TotalTime>
  <Words>336</Words>
  <Application>Microsoft Office PowerPoint</Application>
  <PresentationFormat>Apresentação na tela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Concurso</vt:lpstr>
      <vt:lpstr>Aula 2</vt:lpstr>
      <vt:lpstr>Objetivo</vt:lpstr>
      <vt:lpstr>Casuística</vt:lpstr>
      <vt:lpstr>Slide 4</vt:lpstr>
      <vt:lpstr>Metodologia</vt:lpstr>
      <vt:lpstr>Os critérios ecográficos de apendicite </vt:lpstr>
      <vt:lpstr>Padrão- ouro </vt:lpstr>
      <vt:lpstr>Slide 8</vt:lpstr>
      <vt:lpstr>Resultados </vt:lpstr>
      <vt:lpstr>Obrigada!</vt:lpstr>
    </vt:vector>
  </TitlesOfParts>
  <Company>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2 bioestatística</dc:title>
  <dc:creator>Thiago e Suelen</dc:creator>
  <cp:lastModifiedBy>Thiago e Suelen</cp:lastModifiedBy>
  <cp:revision>12</cp:revision>
  <dcterms:created xsi:type="dcterms:W3CDTF">2018-04-16T21:52:52Z</dcterms:created>
  <dcterms:modified xsi:type="dcterms:W3CDTF">2018-04-18T00:13:46Z</dcterms:modified>
</cp:coreProperties>
</file>