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5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a" initials="M" lastIdx="3" clrIdx="0">
    <p:extLst>
      <p:ext uri="{19B8F6BF-5375-455C-9EA6-DF929625EA0E}">
        <p15:presenceInfo xmlns:p15="http://schemas.microsoft.com/office/powerpoint/2012/main" userId="Mar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5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2639" autoAdjust="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2D52-225B-44A0-BD0E-3C19436A3ABB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2B6AE-FD87-4711-925F-564CF973E9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8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2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9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6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2B6AE-FD87-4711-925F-564CF973E92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5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50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7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10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93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37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78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83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87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1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1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0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5334-9BFE-4BD9-921F-60D062D21B13}" type="datetimeFigureOut">
              <a:rPr lang="pt-BR" smtClean="0"/>
              <a:t>17/04/2018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1DD9-1FE6-48F6-92C5-AC73328878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90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6" y="347730"/>
            <a:ext cx="3052295" cy="117197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03287" y="319378"/>
            <a:ext cx="622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de Minas Gerais</a:t>
            </a:r>
          </a:p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</a:t>
            </a:r>
            <a:r>
              <a:rPr lang="pt-BR" alt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Pós-Graduação </a:t>
            </a: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Infectologia e </a:t>
            </a:r>
          </a:p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Medicina Tropical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 de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Bioestátistica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Professor Enrico 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Colosimo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0742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Aluna: Marita de Novais Costa Salles de Almeida</a:t>
            </a:r>
          </a:p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16" y="251128"/>
            <a:ext cx="1758993" cy="16705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687782"/>
            <a:ext cx="12192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Bioestatística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0000" t="20187" r="21363" b="55761"/>
          <a:stretch/>
        </p:blipFill>
        <p:spPr>
          <a:xfrm>
            <a:off x="1260764" y="900546"/>
            <a:ext cx="9864436" cy="3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41" y="939338"/>
            <a:ext cx="11341608" cy="5669280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00000"/>
              </a:lnSpc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Atualmente o diagnóstico de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DECHa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clínico, levando em consideração sintomas, exames laboratoriais e histologia. </a:t>
            </a:r>
          </a:p>
          <a:p>
            <a:pPr lvl="1" algn="just">
              <a:lnSpc>
                <a:spcPct val="100000"/>
              </a:lnSpc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há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biomarcador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não invasivo validado para o diagnóstico de 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DECHa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49161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0325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4318" t="23421" r="50682" b="49698"/>
          <a:stretch/>
        </p:blipFill>
        <p:spPr>
          <a:xfrm>
            <a:off x="1669472" y="1555100"/>
            <a:ext cx="9275617" cy="39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2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BIOMARCADORES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636" t="26858" r="25909" b="21602"/>
          <a:stretch/>
        </p:blipFill>
        <p:spPr>
          <a:xfrm>
            <a:off x="762000" y="748145"/>
            <a:ext cx="10487891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LIMITAÇÕES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4659" t="41410" r="24886" b="27059"/>
          <a:stretch/>
        </p:blipFill>
        <p:spPr>
          <a:xfrm>
            <a:off x="623455" y="1066800"/>
            <a:ext cx="11139053" cy="52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3055"/>
            <a:ext cx="10515600" cy="4943908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PERSPECTIVAS FUTURAS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51932" t="15741" r="25909" b="18166"/>
          <a:stretch/>
        </p:blipFill>
        <p:spPr>
          <a:xfrm>
            <a:off x="2507672" y="927172"/>
            <a:ext cx="6539345" cy="57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94509"/>
            <a:ext cx="10515600" cy="5082454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</a:t>
            </a:r>
          </a:p>
          <a:p>
            <a:endParaRPr lang="pt-BR" dirty="0"/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Cutler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Biomarkers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GVHD: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unpredictable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Marrow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[Internet]. 2013;48(6):755–60.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http://dx.doi.org/10.1038/bmt.2012.143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Obrigada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65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108</Words>
  <Application>Microsoft Office PowerPoint</Application>
  <PresentationFormat>Widescreen</PresentationFormat>
  <Paragraphs>28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Marita</dc:creator>
  <cp:lastModifiedBy>Marita</cp:lastModifiedBy>
  <cp:revision>76</cp:revision>
  <dcterms:created xsi:type="dcterms:W3CDTF">2016-11-07T23:08:40Z</dcterms:created>
  <dcterms:modified xsi:type="dcterms:W3CDTF">2018-04-17T11:26:53Z</dcterms:modified>
</cp:coreProperties>
</file>