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0" r:id="rId1"/>
  </p:sldMasterIdLst>
  <p:handoutMasterIdLst>
    <p:handoutMasterId r:id="rId2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2" r:id="rId16"/>
    <p:sldId id="270" r:id="rId17"/>
    <p:sldId id="273" r:id="rId18"/>
    <p:sldId id="274" r:id="rId19"/>
    <p:sldId id="271" r:id="rId20"/>
    <p:sldId id="275" r:id="rId21"/>
    <p:sldId id="276" r:id="rId2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-120" y="-3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handoutMaster" Target="handoutMasters/handout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AC88ADA-0526-8C4A-B8E7-D4E9F3F3DE97}" type="doc">
      <dgm:prSet loTypeId="urn:microsoft.com/office/officeart/2005/8/layout/process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EC03C05-C269-6947-8EAF-74452B688846}">
      <dgm:prSet phldrT="[Text]"/>
      <dgm:spPr/>
      <dgm:t>
        <a:bodyPr/>
        <a:lstStyle/>
        <a:p>
          <a:r>
            <a:rPr lang="en-US" dirty="0" err="1" smtClean="0"/>
            <a:t>Nódulos</a:t>
          </a:r>
          <a:r>
            <a:rPr lang="en-US" dirty="0" smtClean="0"/>
            <a:t> </a:t>
          </a:r>
          <a:r>
            <a:rPr lang="en-US" dirty="0" err="1" smtClean="0"/>
            <a:t>detectados</a:t>
          </a:r>
          <a:r>
            <a:rPr lang="en-US" dirty="0" smtClean="0"/>
            <a:t> </a:t>
          </a:r>
          <a:r>
            <a:rPr lang="en-US" dirty="0" err="1" smtClean="0"/>
            <a:t>pelo</a:t>
          </a:r>
          <a:r>
            <a:rPr lang="en-US" dirty="0" smtClean="0"/>
            <a:t> CAD</a:t>
          </a:r>
          <a:endParaRPr lang="en-US" dirty="0"/>
        </a:p>
      </dgm:t>
    </dgm:pt>
    <dgm:pt modelId="{9835CE37-720B-0B48-8A44-4497FB2B2489}" type="parTrans" cxnId="{E1FE931C-8E49-BE40-8EB2-FB03DE4F3B31}">
      <dgm:prSet/>
      <dgm:spPr/>
      <dgm:t>
        <a:bodyPr/>
        <a:lstStyle/>
        <a:p>
          <a:endParaRPr lang="en-US"/>
        </a:p>
      </dgm:t>
    </dgm:pt>
    <dgm:pt modelId="{5BF7D7F2-234F-CC4B-9278-ED53E858B04D}" type="sibTrans" cxnId="{E1FE931C-8E49-BE40-8EB2-FB03DE4F3B31}">
      <dgm:prSet/>
      <dgm:spPr/>
      <dgm:t>
        <a:bodyPr/>
        <a:lstStyle/>
        <a:p>
          <a:endParaRPr lang="en-US"/>
        </a:p>
      </dgm:t>
    </dgm:pt>
    <dgm:pt modelId="{BF9BA1B5-8634-884A-A045-AD5F804CB6E7}">
      <dgm:prSet phldrT="[Text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dirty="0" err="1" smtClean="0"/>
            <a:t>Verdadeiros</a:t>
          </a:r>
          <a:r>
            <a:rPr lang="en-US" dirty="0" smtClean="0"/>
            <a:t> </a:t>
          </a:r>
          <a:r>
            <a:rPr lang="en-US" dirty="0" err="1" smtClean="0"/>
            <a:t>positivos</a:t>
          </a:r>
          <a:endParaRPr lang="en-US" dirty="0" smtClean="0"/>
        </a:p>
        <a:p>
          <a:pPr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dirty="0"/>
        </a:p>
      </dgm:t>
    </dgm:pt>
    <dgm:pt modelId="{DC05213C-1FEC-0144-8BAB-4A8A551EA619}" type="parTrans" cxnId="{25E9F745-DECD-9B4D-831A-9F16A7B1F6FC}">
      <dgm:prSet/>
      <dgm:spPr/>
      <dgm:t>
        <a:bodyPr/>
        <a:lstStyle/>
        <a:p>
          <a:endParaRPr lang="en-US"/>
        </a:p>
      </dgm:t>
    </dgm:pt>
    <dgm:pt modelId="{78C0A906-3C32-CE4E-9DB7-79C4C0D66018}" type="sibTrans" cxnId="{25E9F745-DECD-9B4D-831A-9F16A7B1F6FC}">
      <dgm:prSet/>
      <dgm:spPr/>
      <dgm:t>
        <a:bodyPr/>
        <a:lstStyle/>
        <a:p>
          <a:endParaRPr lang="en-US"/>
        </a:p>
      </dgm:t>
    </dgm:pt>
    <dgm:pt modelId="{08FD0524-A393-CE42-A2AA-6E50777F88BF}">
      <dgm:prSet phldrT="[Text]"/>
      <dgm:spPr/>
      <dgm:t>
        <a:bodyPr/>
        <a:lstStyle/>
        <a:p>
          <a:r>
            <a:rPr lang="en-US" dirty="0" err="1" smtClean="0"/>
            <a:t>Falso</a:t>
          </a:r>
          <a:r>
            <a:rPr lang="en-US" dirty="0" smtClean="0"/>
            <a:t> </a:t>
          </a:r>
          <a:r>
            <a:rPr lang="en-US" dirty="0" err="1" smtClean="0"/>
            <a:t>positivos</a:t>
          </a:r>
          <a:endParaRPr lang="en-US" dirty="0"/>
        </a:p>
      </dgm:t>
    </dgm:pt>
    <dgm:pt modelId="{34129554-CE33-7944-A7ED-A760B85BE48D}" type="parTrans" cxnId="{757AF232-6BCB-2B4F-AF26-EBB7176E9984}">
      <dgm:prSet/>
      <dgm:spPr/>
      <dgm:t>
        <a:bodyPr/>
        <a:lstStyle/>
        <a:p>
          <a:endParaRPr lang="en-US"/>
        </a:p>
      </dgm:t>
    </dgm:pt>
    <dgm:pt modelId="{8A926726-D2FA-424E-A98E-21CB298B1AE7}" type="sibTrans" cxnId="{757AF232-6BCB-2B4F-AF26-EBB7176E9984}">
      <dgm:prSet/>
      <dgm:spPr/>
      <dgm:t>
        <a:bodyPr/>
        <a:lstStyle/>
        <a:p>
          <a:endParaRPr lang="en-US"/>
        </a:p>
      </dgm:t>
    </dgm:pt>
    <dgm:pt modelId="{8B4AB8D2-D733-B541-9BEB-CEA573591042}">
      <dgm:prSet phldrT="[Text]"/>
      <dgm:spPr/>
      <dgm:t>
        <a:bodyPr/>
        <a:lstStyle/>
        <a:p>
          <a:endParaRPr lang="en-US" dirty="0"/>
        </a:p>
      </dgm:t>
    </dgm:pt>
    <dgm:pt modelId="{845AA2C5-FFA0-B546-94E2-10BA3F81C8E2}" type="parTrans" cxnId="{D08BDF7D-6BDF-2D47-ABC0-A0F5A7C6B3D4}">
      <dgm:prSet/>
      <dgm:spPr/>
      <dgm:t>
        <a:bodyPr/>
        <a:lstStyle/>
        <a:p>
          <a:endParaRPr lang="en-US"/>
        </a:p>
      </dgm:t>
    </dgm:pt>
    <dgm:pt modelId="{BAA3BE9C-1739-384D-A56A-80C399786946}" type="sibTrans" cxnId="{D08BDF7D-6BDF-2D47-ABC0-A0F5A7C6B3D4}">
      <dgm:prSet/>
      <dgm:spPr/>
      <dgm:t>
        <a:bodyPr/>
        <a:lstStyle/>
        <a:p>
          <a:endParaRPr lang="en-US"/>
        </a:p>
      </dgm:t>
    </dgm:pt>
    <dgm:pt modelId="{623C25C0-E3B5-D142-B04D-C991F5DE5F80}">
      <dgm:prSet phldrT="[Text]"/>
      <dgm:spPr/>
      <dgm:t>
        <a:bodyPr/>
        <a:lstStyle/>
        <a:p>
          <a:r>
            <a:rPr lang="en-US" dirty="0" err="1" smtClean="0"/>
            <a:t>Detectados</a:t>
          </a:r>
          <a:r>
            <a:rPr lang="en-US" dirty="0" smtClean="0"/>
            <a:t> </a:t>
          </a:r>
          <a:r>
            <a:rPr lang="en-US" dirty="0" err="1" smtClean="0"/>
            <a:t>pelo</a:t>
          </a:r>
          <a:r>
            <a:rPr lang="en-US" dirty="0" smtClean="0"/>
            <a:t> CAD + VD</a:t>
          </a:r>
          <a:endParaRPr lang="en-US" dirty="0"/>
        </a:p>
      </dgm:t>
    </dgm:pt>
    <dgm:pt modelId="{0F6C32C7-54DD-7344-B1AB-EDB63759F855}" type="parTrans" cxnId="{4620CEA5-0E18-124E-886E-4B6DF27F79ED}">
      <dgm:prSet/>
      <dgm:spPr/>
      <dgm:t>
        <a:bodyPr/>
        <a:lstStyle/>
        <a:p>
          <a:endParaRPr lang="en-US"/>
        </a:p>
      </dgm:t>
    </dgm:pt>
    <dgm:pt modelId="{39BA13A2-FFD6-9048-AA19-D5180C082334}" type="sibTrans" cxnId="{4620CEA5-0E18-124E-886E-4B6DF27F79ED}">
      <dgm:prSet/>
      <dgm:spPr/>
      <dgm:t>
        <a:bodyPr/>
        <a:lstStyle/>
        <a:p>
          <a:endParaRPr lang="en-US"/>
        </a:p>
      </dgm:t>
    </dgm:pt>
    <dgm:pt modelId="{146D9DDD-7723-3B43-B41A-BF307DF08931}">
      <dgm:prSet phldrT="[Text]"/>
      <dgm:spPr/>
      <dgm:t>
        <a:bodyPr/>
        <a:lstStyle/>
        <a:p>
          <a:r>
            <a:rPr lang="en-US" dirty="0" err="1" smtClean="0"/>
            <a:t>Detectados</a:t>
          </a:r>
          <a:r>
            <a:rPr lang="en-US" dirty="0" smtClean="0"/>
            <a:t> </a:t>
          </a:r>
          <a:r>
            <a:rPr lang="en-US" dirty="0" err="1" smtClean="0"/>
            <a:t>apenas</a:t>
          </a:r>
          <a:r>
            <a:rPr lang="en-US" dirty="0" smtClean="0"/>
            <a:t> </a:t>
          </a:r>
          <a:r>
            <a:rPr lang="en-US" dirty="0" err="1" smtClean="0"/>
            <a:t>pelo</a:t>
          </a:r>
          <a:r>
            <a:rPr lang="en-US" dirty="0" smtClean="0"/>
            <a:t> CAD</a:t>
          </a:r>
          <a:endParaRPr lang="en-US" dirty="0"/>
        </a:p>
      </dgm:t>
    </dgm:pt>
    <dgm:pt modelId="{6838A00D-D22E-B042-B0D9-264F04537A1C}" type="parTrans" cxnId="{2C413575-829C-B64A-8DA8-0C7F05C9DCFE}">
      <dgm:prSet/>
      <dgm:spPr/>
      <dgm:t>
        <a:bodyPr/>
        <a:lstStyle/>
        <a:p>
          <a:endParaRPr lang="en-US"/>
        </a:p>
      </dgm:t>
    </dgm:pt>
    <dgm:pt modelId="{34C09308-2F9C-334C-A7D1-195C5A813DA4}" type="sibTrans" cxnId="{2C413575-829C-B64A-8DA8-0C7F05C9DCFE}">
      <dgm:prSet/>
      <dgm:spPr/>
      <dgm:t>
        <a:bodyPr/>
        <a:lstStyle/>
        <a:p>
          <a:endParaRPr lang="en-US"/>
        </a:p>
      </dgm:t>
    </dgm:pt>
    <dgm:pt modelId="{2910491F-86BD-D44B-AFC0-930A2DB64143}">
      <dgm:prSet phldrT="[Text]"/>
      <dgm:spPr/>
      <dgm:t>
        <a:bodyPr/>
        <a:lstStyle/>
        <a:p>
          <a:r>
            <a:rPr lang="en-US" dirty="0" smtClean="0"/>
            <a:t>VPP</a:t>
          </a:r>
          <a:endParaRPr lang="en-US" dirty="0"/>
        </a:p>
      </dgm:t>
    </dgm:pt>
    <dgm:pt modelId="{A5808C8A-5BD3-0546-94B3-4B449677A2AE}" type="parTrans" cxnId="{F15D5882-BB1D-F64C-A572-8132E1B5E14D}">
      <dgm:prSet/>
      <dgm:spPr/>
      <dgm:t>
        <a:bodyPr/>
        <a:lstStyle/>
        <a:p>
          <a:endParaRPr lang="en-US"/>
        </a:p>
      </dgm:t>
    </dgm:pt>
    <dgm:pt modelId="{1B410251-3585-5C45-9FEC-9D390C218380}" type="sibTrans" cxnId="{F15D5882-BB1D-F64C-A572-8132E1B5E14D}">
      <dgm:prSet/>
      <dgm:spPr/>
      <dgm:t>
        <a:bodyPr/>
        <a:lstStyle/>
        <a:p>
          <a:endParaRPr lang="en-US"/>
        </a:p>
      </dgm:t>
    </dgm:pt>
    <dgm:pt modelId="{05ADCEF9-A136-3444-B14E-F6015686F594}">
      <dgm:prSet phldrT="[Text]"/>
      <dgm:spPr/>
      <dgm:t>
        <a:bodyPr/>
        <a:lstStyle/>
        <a:p>
          <a:r>
            <a:rPr lang="en-US" dirty="0" err="1" smtClean="0"/>
            <a:t>Verdadeiros</a:t>
          </a:r>
          <a:r>
            <a:rPr lang="en-US" dirty="0" smtClean="0"/>
            <a:t> </a:t>
          </a:r>
          <a:r>
            <a:rPr lang="en-US" dirty="0" err="1" smtClean="0"/>
            <a:t>positivos</a:t>
          </a:r>
          <a:r>
            <a:rPr lang="en-US" dirty="0" smtClean="0"/>
            <a:t>/ </a:t>
          </a:r>
          <a:r>
            <a:rPr lang="en-US" dirty="0" err="1" smtClean="0"/>
            <a:t>todos</a:t>
          </a:r>
          <a:r>
            <a:rPr lang="en-US" dirty="0" smtClean="0"/>
            <a:t> </a:t>
          </a:r>
          <a:r>
            <a:rPr lang="en-US" dirty="0" err="1" smtClean="0"/>
            <a:t>os</a:t>
          </a:r>
          <a:r>
            <a:rPr lang="en-US" dirty="0" smtClean="0"/>
            <a:t> </a:t>
          </a:r>
          <a:r>
            <a:rPr lang="en-US" dirty="0" err="1" smtClean="0"/>
            <a:t>nodulos</a:t>
          </a:r>
          <a:r>
            <a:rPr lang="en-US" dirty="0" smtClean="0"/>
            <a:t> (VP+FP)</a:t>
          </a:r>
          <a:endParaRPr lang="en-US" dirty="0"/>
        </a:p>
      </dgm:t>
    </dgm:pt>
    <dgm:pt modelId="{2AC406C3-DE2E-8E4D-AA4F-863DDBF418E6}" type="parTrans" cxnId="{ACFF1E92-A1C0-4C47-9E37-22AA3A73DF99}">
      <dgm:prSet/>
      <dgm:spPr/>
      <dgm:t>
        <a:bodyPr/>
        <a:lstStyle/>
        <a:p>
          <a:endParaRPr lang="en-US"/>
        </a:p>
      </dgm:t>
    </dgm:pt>
    <dgm:pt modelId="{FCF168A2-DCDE-1F49-A3CE-C03D778FF519}" type="sibTrans" cxnId="{ACFF1E92-A1C0-4C47-9E37-22AA3A73DF99}">
      <dgm:prSet/>
      <dgm:spPr/>
      <dgm:t>
        <a:bodyPr/>
        <a:lstStyle/>
        <a:p>
          <a:endParaRPr lang="en-US"/>
        </a:p>
      </dgm:t>
    </dgm:pt>
    <dgm:pt modelId="{FED790BA-FA60-5540-AD3D-72B7990D1893}" type="pres">
      <dgm:prSet presAssocID="{BAC88ADA-0526-8C4A-B8E7-D4E9F3F3DE9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8F7B9A9-6E9D-3340-9AF8-30ACB006CD33}" type="pres">
      <dgm:prSet presAssocID="{2910491F-86BD-D44B-AFC0-930A2DB64143}" presName="boxAndChildren" presStyleCnt="0"/>
      <dgm:spPr/>
    </dgm:pt>
    <dgm:pt modelId="{C11D8F33-75E3-4E46-AC69-C020224C2248}" type="pres">
      <dgm:prSet presAssocID="{2910491F-86BD-D44B-AFC0-930A2DB64143}" presName="parentTextBox" presStyleLbl="node1" presStyleIdx="0" presStyleCnt="3"/>
      <dgm:spPr/>
      <dgm:t>
        <a:bodyPr/>
        <a:lstStyle/>
        <a:p>
          <a:endParaRPr lang="en-US"/>
        </a:p>
      </dgm:t>
    </dgm:pt>
    <dgm:pt modelId="{986DFB8E-6531-5C43-9915-BED656CAA3D3}" type="pres">
      <dgm:prSet presAssocID="{2910491F-86BD-D44B-AFC0-930A2DB64143}" presName="entireBox" presStyleLbl="node1" presStyleIdx="0" presStyleCnt="3"/>
      <dgm:spPr/>
      <dgm:t>
        <a:bodyPr/>
        <a:lstStyle/>
        <a:p>
          <a:endParaRPr lang="en-US"/>
        </a:p>
      </dgm:t>
    </dgm:pt>
    <dgm:pt modelId="{4BD00A5F-8DDE-D54C-8EA3-11EFCC14E376}" type="pres">
      <dgm:prSet presAssocID="{2910491F-86BD-D44B-AFC0-930A2DB64143}" presName="descendantBox" presStyleCnt="0"/>
      <dgm:spPr/>
    </dgm:pt>
    <dgm:pt modelId="{5C5EC91B-21CC-9D4F-A9E9-FAFB01C5F344}" type="pres">
      <dgm:prSet presAssocID="{05ADCEF9-A136-3444-B14E-F6015686F594}" presName="childTextBox" presStyleLbl="fgAccFollow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188147-5CFC-724B-97A7-E525E01BAC94}" type="pres">
      <dgm:prSet presAssocID="{BAA3BE9C-1739-384D-A56A-80C399786946}" presName="sp" presStyleCnt="0"/>
      <dgm:spPr/>
    </dgm:pt>
    <dgm:pt modelId="{0358C35D-0129-3B42-84B3-2462523937F6}" type="pres">
      <dgm:prSet presAssocID="{8B4AB8D2-D733-B541-9BEB-CEA573591042}" presName="arrowAndChildren" presStyleCnt="0"/>
      <dgm:spPr/>
    </dgm:pt>
    <dgm:pt modelId="{C4928B54-CC95-5A44-AEDD-40DFAA9C0FF3}" type="pres">
      <dgm:prSet presAssocID="{8B4AB8D2-D733-B541-9BEB-CEA573591042}" presName="parentTextArrow" presStyleLbl="node1" presStyleIdx="0" presStyleCnt="3"/>
      <dgm:spPr/>
      <dgm:t>
        <a:bodyPr/>
        <a:lstStyle/>
        <a:p>
          <a:endParaRPr lang="en-US"/>
        </a:p>
      </dgm:t>
    </dgm:pt>
    <dgm:pt modelId="{51856F84-5D9A-BC4F-8F08-A34DBB44F56F}" type="pres">
      <dgm:prSet presAssocID="{8B4AB8D2-D733-B541-9BEB-CEA573591042}" presName="arrow" presStyleLbl="node1" presStyleIdx="1" presStyleCnt="3"/>
      <dgm:spPr/>
      <dgm:t>
        <a:bodyPr/>
        <a:lstStyle/>
        <a:p>
          <a:endParaRPr lang="en-US"/>
        </a:p>
      </dgm:t>
    </dgm:pt>
    <dgm:pt modelId="{C8D450D8-2EEB-1D48-9581-2BD0F3E7ABC9}" type="pres">
      <dgm:prSet presAssocID="{8B4AB8D2-D733-B541-9BEB-CEA573591042}" presName="descendantArrow" presStyleCnt="0"/>
      <dgm:spPr/>
    </dgm:pt>
    <dgm:pt modelId="{08F226EA-E806-1846-B5CA-C4191EC59F8E}" type="pres">
      <dgm:prSet presAssocID="{623C25C0-E3B5-D142-B04D-C991F5DE5F80}" presName="childTextArrow" presStyleLbl="fgAccFollowNode1" presStyleIdx="1" presStyleCnt="5" custLinFactY="-24418" custLinFactNeighborX="-5714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B2FA9F-B053-0741-A78B-78AD69089D6C}" type="pres">
      <dgm:prSet presAssocID="{146D9DDD-7723-3B43-B41A-BF307DF08931}" presName="childTextArrow" presStyleLbl="fgAccFollowNode1" presStyleIdx="2" presStyleCnt="5" custLinFactY="-24417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EB383D-2728-1D45-BB74-87C18B9E82A3}" type="pres">
      <dgm:prSet presAssocID="{5BF7D7F2-234F-CC4B-9278-ED53E858B04D}" presName="sp" presStyleCnt="0"/>
      <dgm:spPr/>
    </dgm:pt>
    <dgm:pt modelId="{BFDEE12E-FA47-8E4E-9ED9-1A28AA2B97DD}" type="pres">
      <dgm:prSet presAssocID="{9EC03C05-C269-6947-8EAF-74452B688846}" presName="arrowAndChildren" presStyleCnt="0"/>
      <dgm:spPr/>
    </dgm:pt>
    <dgm:pt modelId="{FD784F53-0B84-D843-8D5F-D51ECCF1ACF3}" type="pres">
      <dgm:prSet presAssocID="{9EC03C05-C269-6947-8EAF-74452B688846}" presName="parentTextArrow" presStyleLbl="node1" presStyleIdx="1" presStyleCnt="3"/>
      <dgm:spPr/>
      <dgm:t>
        <a:bodyPr/>
        <a:lstStyle/>
        <a:p>
          <a:endParaRPr lang="en-US"/>
        </a:p>
      </dgm:t>
    </dgm:pt>
    <dgm:pt modelId="{B9CE6E31-73F6-0C4C-9491-32DCCD2A079F}" type="pres">
      <dgm:prSet presAssocID="{9EC03C05-C269-6947-8EAF-74452B688846}" presName="arrow" presStyleLbl="node1" presStyleIdx="2" presStyleCnt="3" custLinFactNeighborY="-47"/>
      <dgm:spPr/>
      <dgm:t>
        <a:bodyPr/>
        <a:lstStyle/>
        <a:p>
          <a:endParaRPr lang="en-US"/>
        </a:p>
      </dgm:t>
    </dgm:pt>
    <dgm:pt modelId="{C7E84805-B081-A545-9530-B24BE1EA1BD0}" type="pres">
      <dgm:prSet presAssocID="{9EC03C05-C269-6947-8EAF-74452B688846}" presName="descendantArrow" presStyleCnt="0"/>
      <dgm:spPr/>
    </dgm:pt>
    <dgm:pt modelId="{B408AB18-E0D8-8F41-8C23-AB6A6654B558}" type="pres">
      <dgm:prSet presAssocID="{BF9BA1B5-8634-884A-A045-AD5F804CB6E7}" presName="childTextArrow" presStyleLbl="fgAccFollow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770F1B-9528-3940-9162-7E0F124B2CA8}" type="pres">
      <dgm:prSet presAssocID="{08FD0524-A393-CE42-A2AA-6E50777F88BF}" presName="childTextArrow" presStyleLbl="fgAccFollow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0D22C08-63C5-FC49-8626-01BBF913C5E8}" type="presOf" srcId="{2910491F-86BD-D44B-AFC0-930A2DB64143}" destId="{986DFB8E-6531-5C43-9915-BED656CAA3D3}" srcOrd="1" destOrd="0" presId="urn:microsoft.com/office/officeart/2005/8/layout/process4"/>
    <dgm:cxn modelId="{2C413575-829C-B64A-8DA8-0C7F05C9DCFE}" srcId="{8B4AB8D2-D733-B541-9BEB-CEA573591042}" destId="{146D9DDD-7723-3B43-B41A-BF307DF08931}" srcOrd="1" destOrd="0" parTransId="{6838A00D-D22E-B042-B0D9-264F04537A1C}" sibTransId="{34C09308-2F9C-334C-A7D1-195C5A813DA4}"/>
    <dgm:cxn modelId="{1827B492-79AF-3B49-954D-A2038DB43571}" type="presOf" srcId="{2910491F-86BD-D44B-AFC0-930A2DB64143}" destId="{C11D8F33-75E3-4E46-AC69-C020224C2248}" srcOrd="0" destOrd="0" presId="urn:microsoft.com/office/officeart/2005/8/layout/process4"/>
    <dgm:cxn modelId="{4620CEA5-0E18-124E-886E-4B6DF27F79ED}" srcId="{8B4AB8D2-D733-B541-9BEB-CEA573591042}" destId="{623C25C0-E3B5-D142-B04D-C991F5DE5F80}" srcOrd="0" destOrd="0" parTransId="{0F6C32C7-54DD-7344-B1AB-EDB63759F855}" sibTransId="{39BA13A2-FFD6-9048-AA19-D5180C082334}"/>
    <dgm:cxn modelId="{7B25D4F2-5FBD-E046-8674-0C2AEB858B80}" type="presOf" srcId="{08FD0524-A393-CE42-A2AA-6E50777F88BF}" destId="{06770F1B-9528-3940-9162-7E0F124B2CA8}" srcOrd="0" destOrd="0" presId="urn:microsoft.com/office/officeart/2005/8/layout/process4"/>
    <dgm:cxn modelId="{4A686562-3EFF-1644-9536-F36BCBCC5FF5}" type="presOf" srcId="{9EC03C05-C269-6947-8EAF-74452B688846}" destId="{B9CE6E31-73F6-0C4C-9491-32DCCD2A079F}" srcOrd="1" destOrd="0" presId="urn:microsoft.com/office/officeart/2005/8/layout/process4"/>
    <dgm:cxn modelId="{757AF232-6BCB-2B4F-AF26-EBB7176E9984}" srcId="{9EC03C05-C269-6947-8EAF-74452B688846}" destId="{08FD0524-A393-CE42-A2AA-6E50777F88BF}" srcOrd="1" destOrd="0" parTransId="{34129554-CE33-7944-A7ED-A760B85BE48D}" sibTransId="{8A926726-D2FA-424E-A98E-21CB298B1AE7}"/>
    <dgm:cxn modelId="{2CF4254B-652A-D940-A7A7-80DAC19A2825}" type="presOf" srcId="{8B4AB8D2-D733-B541-9BEB-CEA573591042}" destId="{51856F84-5D9A-BC4F-8F08-A34DBB44F56F}" srcOrd="1" destOrd="0" presId="urn:microsoft.com/office/officeart/2005/8/layout/process4"/>
    <dgm:cxn modelId="{1392CC2A-6907-4141-872A-B55758674F4F}" type="presOf" srcId="{9EC03C05-C269-6947-8EAF-74452B688846}" destId="{FD784F53-0B84-D843-8D5F-D51ECCF1ACF3}" srcOrd="0" destOrd="0" presId="urn:microsoft.com/office/officeart/2005/8/layout/process4"/>
    <dgm:cxn modelId="{E1FE931C-8E49-BE40-8EB2-FB03DE4F3B31}" srcId="{BAC88ADA-0526-8C4A-B8E7-D4E9F3F3DE97}" destId="{9EC03C05-C269-6947-8EAF-74452B688846}" srcOrd="0" destOrd="0" parTransId="{9835CE37-720B-0B48-8A44-4497FB2B2489}" sibTransId="{5BF7D7F2-234F-CC4B-9278-ED53E858B04D}"/>
    <dgm:cxn modelId="{ACFF1E92-A1C0-4C47-9E37-22AA3A73DF99}" srcId="{2910491F-86BD-D44B-AFC0-930A2DB64143}" destId="{05ADCEF9-A136-3444-B14E-F6015686F594}" srcOrd="0" destOrd="0" parTransId="{2AC406C3-DE2E-8E4D-AA4F-863DDBF418E6}" sibTransId="{FCF168A2-DCDE-1F49-A3CE-C03D778FF519}"/>
    <dgm:cxn modelId="{F15D5882-BB1D-F64C-A572-8132E1B5E14D}" srcId="{BAC88ADA-0526-8C4A-B8E7-D4E9F3F3DE97}" destId="{2910491F-86BD-D44B-AFC0-930A2DB64143}" srcOrd="2" destOrd="0" parTransId="{A5808C8A-5BD3-0546-94B3-4B449677A2AE}" sibTransId="{1B410251-3585-5C45-9FEC-9D390C218380}"/>
    <dgm:cxn modelId="{D08BDF7D-6BDF-2D47-ABC0-A0F5A7C6B3D4}" srcId="{BAC88ADA-0526-8C4A-B8E7-D4E9F3F3DE97}" destId="{8B4AB8D2-D733-B541-9BEB-CEA573591042}" srcOrd="1" destOrd="0" parTransId="{845AA2C5-FFA0-B546-94E2-10BA3F81C8E2}" sibTransId="{BAA3BE9C-1739-384D-A56A-80C399786946}"/>
    <dgm:cxn modelId="{93284091-E67A-2E4C-8010-16BAE78ECF2C}" type="presOf" srcId="{8B4AB8D2-D733-B541-9BEB-CEA573591042}" destId="{C4928B54-CC95-5A44-AEDD-40DFAA9C0FF3}" srcOrd="0" destOrd="0" presId="urn:microsoft.com/office/officeart/2005/8/layout/process4"/>
    <dgm:cxn modelId="{25E9F745-DECD-9B4D-831A-9F16A7B1F6FC}" srcId="{9EC03C05-C269-6947-8EAF-74452B688846}" destId="{BF9BA1B5-8634-884A-A045-AD5F804CB6E7}" srcOrd="0" destOrd="0" parTransId="{DC05213C-1FEC-0144-8BAB-4A8A551EA619}" sibTransId="{78C0A906-3C32-CE4E-9DB7-79C4C0D66018}"/>
    <dgm:cxn modelId="{EFA1E2FE-371B-FF4F-B9AE-1D226E8E24C6}" type="presOf" srcId="{05ADCEF9-A136-3444-B14E-F6015686F594}" destId="{5C5EC91B-21CC-9D4F-A9E9-FAFB01C5F344}" srcOrd="0" destOrd="0" presId="urn:microsoft.com/office/officeart/2005/8/layout/process4"/>
    <dgm:cxn modelId="{1660AAD8-C49E-974E-A1CF-707DA8F0A3D9}" type="presOf" srcId="{BF9BA1B5-8634-884A-A045-AD5F804CB6E7}" destId="{B408AB18-E0D8-8F41-8C23-AB6A6654B558}" srcOrd="0" destOrd="0" presId="urn:microsoft.com/office/officeart/2005/8/layout/process4"/>
    <dgm:cxn modelId="{CA2257E9-BE81-4847-AA64-D008D926E9D4}" type="presOf" srcId="{623C25C0-E3B5-D142-B04D-C991F5DE5F80}" destId="{08F226EA-E806-1846-B5CA-C4191EC59F8E}" srcOrd="0" destOrd="0" presId="urn:microsoft.com/office/officeart/2005/8/layout/process4"/>
    <dgm:cxn modelId="{C1CAC867-D068-3049-B463-53C41307B986}" type="presOf" srcId="{146D9DDD-7723-3B43-B41A-BF307DF08931}" destId="{48B2FA9F-B053-0741-A78B-78AD69089D6C}" srcOrd="0" destOrd="0" presId="urn:microsoft.com/office/officeart/2005/8/layout/process4"/>
    <dgm:cxn modelId="{1645F604-85F3-A04F-B64D-358CA8A3F163}" type="presOf" srcId="{BAC88ADA-0526-8C4A-B8E7-D4E9F3F3DE97}" destId="{FED790BA-FA60-5540-AD3D-72B7990D1893}" srcOrd="0" destOrd="0" presId="urn:microsoft.com/office/officeart/2005/8/layout/process4"/>
    <dgm:cxn modelId="{FA590D3B-46BA-A049-B62C-3B8E1010AE27}" type="presParOf" srcId="{FED790BA-FA60-5540-AD3D-72B7990D1893}" destId="{B8F7B9A9-6E9D-3340-9AF8-30ACB006CD33}" srcOrd="0" destOrd="0" presId="urn:microsoft.com/office/officeart/2005/8/layout/process4"/>
    <dgm:cxn modelId="{C871F069-984F-9C4C-813A-A992A476795E}" type="presParOf" srcId="{B8F7B9A9-6E9D-3340-9AF8-30ACB006CD33}" destId="{C11D8F33-75E3-4E46-AC69-C020224C2248}" srcOrd="0" destOrd="0" presId="urn:microsoft.com/office/officeart/2005/8/layout/process4"/>
    <dgm:cxn modelId="{838E6739-60EE-A643-88FD-33238A83A4DF}" type="presParOf" srcId="{B8F7B9A9-6E9D-3340-9AF8-30ACB006CD33}" destId="{986DFB8E-6531-5C43-9915-BED656CAA3D3}" srcOrd="1" destOrd="0" presId="urn:microsoft.com/office/officeart/2005/8/layout/process4"/>
    <dgm:cxn modelId="{D4508E27-FB83-6241-92D0-8CA1B1449EC3}" type="presParOf" srcId="{B8F7B9A9-6E9D-3340-9AF8-30ACB006CD33}" destId="{4BD00A5F-8DDE-D54C-8EA3-11EFCC14E376}" srcOrd="2" destOrd="0" presId="urn:microsoft.com/office/officeart/2005/8/layout/process4"/>
    <dgm:cxn modelId="{07613866-FA14-524C-BB3F-E4FD675D41FD}" type="presParOf" srcId="{4BD00A5F-8DDE-D54C-8EA3-11EFCC14E376}" destId="{5C5EC91B-21CC-9D4F-A9E9-FAFB01C5F344}" srcOrd="0" destOrd="0" presId="urn:microsoft.com/office/officeart/2005/8/layout/process4"/>
    <dgm:cxn modelId="{5CE7E9E5-3B86-8847-8027-4603E087AE1B}" type="presParOf" srcId="{FED790BA-FA60-5540-AD3D-72B7990D1893}" destId="{F8188147-5CFC-724B-97A7-E525E01BAC94}" srcOrd="1" destOrd="0" presId="urn:microsoft.com/office/officeart/2005/8/layout/process4"/>
    <dgm:cxn modelId="{42ABD6AB-AAC3-0541-A7B6-B3087A8C2CAF}" type="presParOf" srcId="{FED790BA-FA60-5540-AD3D-72B7990D1893}" destId="{0358C35D-0129-3B42-84B3-2462523937F6}" srcOrd="2" destOrd="0" presId="urn:microsoft.com/office/officeart/2005/8/layout/process4"/>
    <dgm:cxn modelId="{5E802C3B-9B3A-C844-9D9F-D1E5B3A7C21A}" type="presParOf" srcId="{0358C35D-0129-3B42-84B3-2462523937F6}" destId="{C4928B54-CC95-5A44-AEDD-40DFAA9C0FF3}" srcOrd="0" destOrd="0" presId="urn:microsoft.com/office/officeart/2005/8/layout/process4"/>
    <dgm:cxn modelId="{73C7EBF5-0B77-E646-BEB6-20E249E053E3}" type="presParOf" srcId="{0358C35D-0129-3B42-84B3-2462523937F6}" destId="{51856F84-5D9A-BC4F-8F08-A34DBB44F56F}" srcOrd="1" destOrd="0" presId="urn:microsoft.com/office/officeart/2005/8/layout/process4"/>
    <dgm:cxn modelId="{157D2C3C-431A-D846-B9C5-B0AE623C0E36}" type="presParOf" srcId="{0358C35D-0129-3B42-84B3-2462523937F6}" destId="{C8D450D8-2EEB-1D48-9581-2BD0F3E7ABC9}" srcOrd="2" destOrd="0" presId="urn:microsoft.com/office/officeart/2005/8/layout/process4"/>
    <dgm:cxn modelId="{D1A12D46-3CB4-474C-8105-1AA2D92F51D4}" type="presParOf" srcId="{C8D450D8-2EEB-1D48-9581-2BD0F3E7ABC9}" destId="{08F226EA-E806-1846-B5CA-C4191EC59F8E}" srcOrd="0" destOrd="0" presId="urn:microsoft.com/office/officeart/2005/8/layout/process4"/>
    <dgm:cxn modelId="{7652873D-C048-CA41-9E43-F0BCAF62A0EC}" type="presParOf" srcId="{C8D450D8-2EEB-1D48-9581-2BD0F3E7ABC9}" destId="{48B2FA9F-B053-0741-A78B-78AD69089D6C}" srcOrd="1" destOrd="0" presId="urn:microsoft.com/office/officeart/2005/8/layout/process4"/>
    <dgm:cxn modelId="{82C1ABB0-56E4-7C4A-869A-C64FC5BB40D6}" type="presParOf" srcId="{FED790BA-FA60-5540-AD3D-72B7990D1893}" destId="{E4EB383D-2728-1D45-BB74-87C18B9E82A3}" srcOrd="3" destOrd="0" presId="urn:microsoft.com/office/officeart/2005/8/layout/process4"/>
    <dgm:cxn modelId="{5D4A7D58-E014-0548-897C-55AAA012448E}" type="presParOf" srcId="{FED790BA-FA60-5540-AD3D-72B7990D1893}" destId="{BFDEE12E-FA47-8E4E-9ED9-1A28AA2B97DD}" srcOrd="4" destOrd="0" presId="urn:microsoft.com/office/officeart/2005/8/layout/process4"/>
    <dgm:cxn modelId="{A82F1701-A247-D747-B290-045132632D15}" type="presParOf" srcId="{BFDEE12E-FA47-8E4E-9ED9-1A28AA2B97DD}" destId="{FD784F53-0B84-D843-8D5F-D51ECCF1ACF3}" srcOrd="0" destOrd="0" presId="urn:microsoft.com/office/officeart/2005/8/layout/process4"/>
    <dgm:cxn modelId="{EAE55A22-6EA7-3B4F-B3D0-D5D5B608CAD3}" type="presParOf" srcId="{BFDEE12E-FA47-8E4E-9ED9-1A28AA2B97DD}" destId="{B9CE6E31-73F6-0C4C-9491-32DCCD2A079F}" srcOrd="1" destOrd="0" presId="urn:microsoft.com/office/officeart/2005/8/layout/process4"/>
    <dgm:cxn modelId="{4547C256-0FE1-CB40-A966-7C76620E32F0}" type="presParOf" srcId="{BFDEE12E-FA47-8E4E-9ED9-1A28AA2B97DD}" destId="{C7E84805-B081-A545-9530-B24BE1EA1BD0}" srcOrd="2" destOrd="0" presId="urn:microsoft.com/office/officeart/2005/8/layout/process4"/>
    <dgm:cxn modelId="{2595D011-3A1B-1146-A21A-0F4CCCBBE173}" type="presParOf" srcId="{C7E84805-B081-A545-9530-B24BE1EA1BD0}" destId="{B408AB18-E0D8-8F41-8C23-AB6A6654B558}" srcOrd="0" destOrd="0" presId="urn:microsoft.com/office/officeart/2005/8/layout/process4"/>
    <dgm:cxn modelId="{4673F964-5F95-EB41-9C4F-37351BF9AA34}" type="presParOf" srcId="{C7E84805-B081-A545-9530-B24BE1EA1BD0}" destId="{06770F1B-9528-3940-9162-7E0F124B2CA8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FC82A57-660B-0140-A4F0-58EA0F2EEAF5}" type="doc">
      <dgm:prSet loTypeId="urn:microsoft.com/office/officeart/2005/8/layout/hProcess7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374DCAE-58DE-5840-BB15-CCAE611DA65F}">
      <dgm:prSet phldrT="[Text]" phldr="1"/>
      <dgm:spPr/>
      <dgm:t>
        <a:bodyPr/>
        <a:lstStyle/>
        <a:p>
          <a:endParaRPr lang="en-US" dirty="0"/>
        </a:p>
      </dgm:t>
    </dgm:pt>
    <dgm:pt modelId="{A60C750C-559C-444B-B34A-44FE15B459A6}" type="parTrans" cxnId="{BF60AEC2-E433-494F-ACFA-17067BBFCE97}">
      <dgm:prSet/>
      <dgm:spPr/>
      <dgm:t>
        <a:bodyPr/>
        <a:lstStyle/>
        <a:p>
          <a:endParaRPr lang="en-US"/>
        </a:p>
      </dgm:t>
    </dgm:pt>
    <dgm:pt modelId="{05C6A561-800A-9D4E-8C75-3A606F93A3F4}" type="sibTrans" cxnId="{BF60AEC2-E433-494F-ACFA-17067BBFCE97}">
      <dgm:prSet/>
      <dgm:spPr/>
      <dgm:t>
        <a:bodyPr/>
        <a:lstStyle/>
        <a:p>
          <a:endParaRPr lang="en-US"/>
        </a:p>
      </dgm:t>
    </dgm:pt>
    <dgm:pt modelId="{0E61615B-15DB-934F-8C38-2D3749782B24}">
      <dgm:prSet phldrT="[Text]"/>
      <dgm:spPr/>
      <dgm:t>
        <a:bodyPr/>
        <a:lstStyle/>
        <a:p>
          <a:r>
            <a:rPr lang="en-US" dirty="0" smtClean="0"/>
            <a:t>Scan-wise performance</a:t>
          </a:r>
          <a:endParaRPr lang="en-US" dirty="0"/>
        </a:p>
      </dgm:t>
    </dgm:pt>
    <dgm:pt modelId="{3241AAC8-6A43-0B49-844D-3EE19287B536}" type="parTrans" cxnId="{83B7A537-8CBE-7E4F-99C7-9DC81626D5F3}">
      <dgm:prSet/>
      <dgm:spPr/>
      <dgm:t>
        <a:bodyPr/>
        <a:lstStyle/>
        <a:p>
          <a:endParaRPr lang="en-US"/>
        </a:p>
      </dgm:t>
    </dgm:pt>
    <dgm:pt modelId="{87B3DD36-08B3-104E-A1B0-CE3EDA2CFF18}" type="sibTrans" cxnId="{83B7A537-8CBE-7E4F-99C7-9DC81626D5F3}">
      <dgm:prSet/>
      <dgm:spPr/>
      <dgm:t>
        <a:bodyPr/>
        <a:lstStyle/>
        <a:p>
          <a:endParaRPr lang="en-US"/>
        </a:p>
      </dgm:t>
    </dgm:pt>
    <dgm:pt modelId="{0630B0B1-DFC2-A447-98EF-3260F62A420C}">
      <dgm:prSet phldrT="[Text]"/>
      <dgm:spPr/>
      <dgm:t>
        <a:bodyPr/>
        <a:lstStyle/>
        <a:p>
          <a:endParaRPr lang="en-US" dirty="0"/>
        </a:p>
      </dgm:t>
    </dgm:pt>
    <dgm:pt modelId="{0A9BEDE9-0B9B-B14B-AA9A-E8B20750436D}" type="parTrans" cxnId="{92F464F6-A1D4-1640-9014-C7F9CCED40EF}">
      <dgm:prSet/>
      <dgm:spPr/>
      <dgm:t>
        <a:bodyPr/>
        <a:lstStyle/>
        <a:p>
          <a:endParaRPr lang="en-US"/>
        </a:p>
      </dgm:t>
    </dgm:pt>
    <dgm:pt modelId="{85ADC70C-85F8-C745-A61D-3127076D9DB6}" type="sibTrans" cxnId="{92F464F6-A1D4-1640-9014-C7F9CCED40EF}">
      <dgm:prSet/>
      <dgm:spPr/>
      <dgm:t>
        <a:bodyPr/>
        <a:lstStyle/>
        <a:p>
          <a:endParaRPr lang="en-US"/>
        </a:p>
      </dgm:t>
    </dgm:pt>
    <dgm:pt modelId="{D637C8D1-2D91-834F-8C17-A2980E0689E6}">
      <dgm:prSet phldrT="[Text]"/>
      <dgm:spPr/>
      <dgm:t>
        <a:bodyPr/>
        <a:lstStyle/>
        <a:p>
          <a:r>
            <a:rPr lang="en-US" dirty="0" err="1" smtClean="0"/>
            <a:t>Falsos-positivos</a:t>
          </a:r>
          <a:r>
            <a:rPr lang="en-US" dirty="0" smtClean="0"/>
            <a:t> </a:t>
          </a:r>
          <a:r>
            <a:rPr lang="en-US" dirty="0" err="1" smtClean="0"/>
            <a:t>por</a:t>
          </a:r>
          <a:r>
            <a:rPr lang="en-US" dirty="0" smtClean="0"/>
            <a:t> TC</a:t>
          </a:r>
          <a:endParaRPr lang="en-US" dirty="0"/>
        </a:p>
      </dgm:t>
    </dgm:pt>
    <dgm:pt modelId="{7EAE26AD-2817-2541-9C1E-AFB6B73938D0}" type="parTrans" cxnId="{AAC4719A-AE4F-8249-9221-5266BE763E2B}">
      <dgm:prSet/>
      <dgm:spPr/>
      <dgm:t>
        <a:bodyPr/>
        <a:lstStyle/>
        <a:p>
          <a:endParaRPr lang="en-US"/>
        </a:p>
      </dgm:t>
    </dgm:pt>
    <dgm:pt modelId="{146ABA26-6886-904E-AD49-FE93D83E80CD}" type="sibTrans" cxnId="{AAC4719A-AE4F-8249-9221-5266BE763E2B}">
      <dgm:prSet/>
      <dgm:spPr/>
      <dgm:t>
        <a:bodyPr/>
        <a:lstStyle/>
        <a:p>
          <a:endParaRPr lang="en-US"/>
        </a:p>
      </dgm:t>
    </dgm:pt>
    <dgm:pt modelId="{D5B7585E-293E-3146-89D4-5FF612405BEC}">
      <dgm:prSet phldrT="[Text]" phldr="1"/>
      <dgm:spPr/>
      <dgm:t>
        <a:bodyPr/>
        <a:lstStyle/>
        <a:p>
          <a:endParaRPr lang="en-US" dirty="0"/>
        </a:p>
      </dgm:t>
    </dgm:pt>
    <dgm:pt modelId="{863F4E44-D65E-B041-AC72-A381C3839815}" type="parTrans" cxnId="{97877D24-E733-6E4A-9413-4AA4CD83340E}">
      <dgm:prSet/>
      <dgm:spPr/>
      <dgm:t>
        <a:bodyPr/>
        <a:lstStyle/>
        <a:p>
          <a:endParaRPr lang="en-US"/>
        </a:p>
      </dgm:t>
    </dgm:pt>
    <dgm:pt modelId="{6DA585E2-D61D-9747-86C8-1C843F9B7500}" type="sibTrans" cxnId="{97877D24-E733-6E4A-9413-4AA4CD83340E}">
      <dgm:prSet/>
      <dgm:spPr/>
      <dgm:t>
        <a:bodyPr/>
        <a:lstStyle/>
        <a:p>
          <a:endParaRPr lang="en-US"/>
        </a:p>
      </dgm:t>
    </dgm:pt>
    <dgm:pt modelId="{69EB4FA9-DB5D-6E46-A5DB-651526A9F260}">
      <dgm:prSet phldrT="[Text]"/>
      <dgm:spPr/>
      <dgm:t>
        <a:bodyPr/>
        <a:lstStyle/>
        <a:p>
          <a:r>
            <a:rPr lang="en-US" dirty="0" smtClean="0"/>
            <a:t>Total FP /</a:t>
          </a:r>
          <a:r>
            <a:rPr lang="en-US" dirty="0" err="1" smtClean="0"/>
            <a:t>todos</a:t>
          </a:r>
          <a:r>
            <a:rPr lang="en-US" dirty="0" smtClean="0"/>
            <a:t> </a:t>
          </a:r>
          <a:r>
            <a:rPr lang="en-US" dirty="0" err="1" smtClean="0"/>
            <a:t>nódulos</a:t>
          </a:r>
          <a:r>
            <a:rPr lang="en-US" dirty="0" smtClean="0"/>
            <a:t> (VP+FP)</a:t>
          </a:r>
          <a:endParaRPr lang="en-US" dirty="0"/>
        </a:p>
      </dgm:t>
    </dgm:pt>
    <dgm:pt modelId="{9A746981-3594-614D-AB7B-3DCEEC7193D5}" type="parTrans" cxnId="{07559AE0-DC24-4541-9EE7-E95A9C86B343}">
      <dgm:prSet/>
      <dgm:spPr/>
      <dgm:t>
        <a:bodyPr/>
        <a:lstStyle/>
        <a:p>
          <a:endParaRPr lang="en-US"/>
        </a:p>
      </dgm:t>
    </dgm:pt>
    <dgm:pt modelId="{65EFFE18-AEB6-8A42-8BEC-AA0BA18EDB52}" type="sibTrans" cxnId="{07559AE0-DC24-4541-9EE7-E95A9C86B343}">
      <dgm:prSet/>
      <dgm:spPr/>
      <dgm:t>
        <a:bodyPr/>
        <a:lstStyle/>
        <a:p>
          <a:endParaRPr lang="en-US"/>
        </a:p>
      </dgm:t>
    </dgm:pt>
    <dgm:pt modelId="{BBCB9DBF-0D73-8947-A558-28A8BB1AD1EB}" type="pres">
      <dgm:prSet presAssocID="{AFC82A57-660B-0140-A4F0-58EA0F2EEAF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7156DF8-4620-C040-88A5-B96982EA44FB}" type="pres">
      <dgm:prSet presAssocID="{1374DCAE-58DE-5840-BB15-CCAE611DA65F}" presName="compositeNode" presStyleCnt="0">
        <dgm:presLayoutVars>
          <dgm:bulletEnabled val="1"/>
        </dgm:presLayoutVars>
      </dgm:prSet>
      <dgm:spPr/>
    </dgm:pt>
    <dgm:pt modelId="{01AF1A0A-AF58-3A45-BCF8-AD2A9FA67B4C}" type="pres">
      <dgm:prSet presAssocID="{1374DCAE-58DE-5840-BB15-CCAE611DA65F}" presName="bgRect" presStyleLbl="node1" presStyleIdx="0" presStyleCnt="3"/>
      <dgm:spPr/>
      <dgm:t>
        <a:bodyPr/>
        <a:lstStyle/>
        <a:p>
          <a:endParaRPr lang="en-US"/>
        </a:p>
      </dgm:t>
    </dgm:pt>
    <dgm:pt modelId="{A7C1FC20-06FF-924B-8B2C-98C259B573E4}" type="pres">
      <dgm:prSet presAssocID="{1374DCAE-58DE-5840-BB15-CCAE611DA65F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48424E-4839-A04D-930C-B0217E338B97}" type="pres">
      <dgm:prSet presAssocID="{1374DCAE-58DE-5840-BB15-CCAE611DA65F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4D9BAD-F0DE-8C40-972F-E8CF998A9913}" type="pres">
      <dgm:prSet presAssocID="{05C6A561-800A-9D4E-8C75-3A606F93A3F4}" presName="hSp" presStyleCnt="0"/>
      <dgm:spPr/>
    </dgm:pt>
    <dgm:pt modelId="{7E4F77F3-1091-E140-89D9-58CCC57ED688}" type="pres">
      <dgm:prSet presAssocID="{05C6A561-800A-9D4E-8C75-3A606F93A3F4}" presName="vProcSp" presStyleCnt="0"/>
      <dgm:spPr/>
    </dgm:pt>
    <dgm:pt modelId="{42ED72F1-8CA7-794E-A105-3154D1745116}" type="pres">
      <dgm:prSet presAssocID="{05C6A561-800A-9D4E-8C75-3A606F93A3F4}" presName="vSp1" presStyleCnt="0"/>
      <dgm:spPr/>
    </dgm:pt>
    <dgm:pt modelId="{6037031D-7664-B440-973C-6C86984D1491}" type="pres">
      <dgm:prSet presAssocID="{05C6A561-800A-9D4E-8C75-3A606F93A3F4}" presName="simulatedConn" presStyleLbl="solidFgAcc1" presStyleIdx="0" presStyleCnt="2"/>
      <dgm:spPr/>
    </dgm:pt>
    <dgm:pt modelId="{3A9A3044-CAAE-0449-92CD-F99BD1AEEF32}" type="pres">
      <dgm:prSet presAssocID="{05C6A561-800A-9D4E-8C75-3A606F93A3F4}" presName="vSp2" presStyleCnt="0"/>
      <dgm:spPr/>
    </dgm:pt>
    <dgm:pt modelId="{819C50E1-CCDA-224E-85CC-432DE60B9028}" type="pres">
      <dgm:prSet presAssocID="{05C6A561-800A-9D4E-8C75-3A606F93A3F4}" presName="sibTrans" presStyleCnt="0"/>
      <dgm:spPr/>
    </dgm:pt>
    <dgm:pt modelId="{C691590C-2D2B-CD47-BC5B-C8993818A520}" type="pres">
      <dgm:prSet presAssocID="{0630B0B1-DFC2-A447-98EF-3260F62A420C}" presName="compositeNode" presStyleCnt="0">
        <dgm:presLayoutVars>
          <dgm:bulletEnabled val="1"/>
        </dgm:presLayoutVars>
      </dgm:prSet>
      <dgm:spPr/>
    </dgm:pt>
    <dgm:pt modelId="{7B6982DD-0AA4-B640-8790-EF5E8AD58B32}" type="pres">
      <dgm:prSet presAssocID="{0630B0B1-DFC2-A447-98EF-3260F62A420C}" presName="bgRect" presStyleLbl="node1" presStyleIdx="1" presStyleCnt="3"/>
      <dgm:spPr/>
      <dgm:t>
        <a:bodyPr/>
        <a:lstStyle/>
        <a:p>
          <a:endParaRPr lang="en-US"/>
        </a:p>
      </dgm:t>
    </dgm:pt>
    <dgm:pt modelId="{8D166475-E7BB-7448-9356-1AD684B42820}" type="pres">
      <dgm:prSet presAssocID="{0630B0B1-DFC2-A447-98EF-3260F62A420C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D2778E-C945-964D-A4A3-3D2C024BFC70}" type="pres">
      <dgm:prSet presAssocID="{0630B0B1-DFC2-A447-98EF-3260F62A420C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B6805C-18FA-104F-85BE-4EACF7669623}" type="pres">
      <dgm:prSet presAssocID="{85ADC70C-85F8-C745-A61D-3127076D9DB6}" presName="hSp" presStyleCnt="0"/>
      <dgm:spPr/>
    </dgm:pt>
    <dgm:pt modelId="{8BAF8D07-D723-C04C-8DE7-EACCA4FB2E06}" type="pres">
      <dgm:prSet presAssocID="{85ADC70C-85F8-C745-A61D-3127076D9DB6}" presName="vProcSp" presStyleCnt="0"/>
      <dgm:spPr/>
    </dgm:pt>
    <dgm:pt modelId="{C3CD67BE-766D-5641-A0F7-46D22EFA5A46}" type="pres">
      <dgm:prSet presAssocID="{85ADC70C-85F8-C745-A61D-3127076D9DB6}" presName="vSp1" presStyleCnt="0"/>
      <dgm:spPr/>
    </dgm:pt>
    <dgm:pt modelId="{8514DE0B-5C34-0648-8024-EBCBD9502C19}" type="pres">
      <dgm:prSet presAssocID="{85ADC70C-85F8-C745-A61D-3127076D9DB6}" presName="simulatedConn" presStyleLbl="solidFgAcc1" presStyleIdx="1" presStyleCnt="2"/>
      <dgm:spPr/>
    </dgm:pt>
    <dgm:pt modelId="{A54ECD5E-F7F0-574A-AFDC-2ADF9376B37A}" type="pres">
      <dgm:prSet presAssocID="{85ADC70C-85F8-C745-A61D-3127076D9DB6}" presName="vSp2" presStyleCnt="0"/>
      <dgm:spPr/>
    </dgm:pt>
    <dgm:pt modelId="{4B0584CF-B7E9-D94A-B230-A9741BD2F721}" type="pres">
      <dgm:prSet presAssocID="{85ADC70C-85F8-C745-A61D-3127076D9DB6}" presName="sibTrans" presStyleCnt="0"/>
      <dgm:spPr/>
    </dgm:pt>
    <dgm:pt modelId="{EBDC9355-4E84-7247-83E4-9AEA1A87F4AE}" type="pres">
      <dgm:prSet presAssocID="{D5B7585E-293E-3146-89D4-5FF612405BEC}" presName="compositeNode" presStyleCnt="0">
        <dgm:presLayoutVars>
          <dgm:bulletEnabled val="1"/>
        </dgm:presLayoutVars>
      </dgm:prSet>
      <dgm:spPr/>
    </dgm:pt>
    <dgm:pt modelId="{8C5E758F-7820-844D-A282-E92B51E33804}" type="pres">
      <dgm:prSet presAssocID="{D5B7585E-293E-3146-89D4-5FF612405BEC}" presName="bgRect" presStyleLbl="node1" presStyleIdx="2" presStyleCnt="3"/>
      <dgm:spPr/>
      <dgm:t>
        <a:bodyPr/>
        <a:lstStyle/>
        <a:p>
          <a:endParaRPr lang="en-US"/>
        </a:p>
      </dgm:t>
    </dgm:pt>
    <dgm:pt modelId="{4A973253-85F7-7E48-B059-1576BA1DCC83}" type="pres">
      <dgm:prSet presAssocID="{D5B7585E-293E-3146-89D4-5FF612405BEC}" presName="parentNode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1B9997-9792-534C-9EF7-B21F8353C973}" type="pres">
      <dgm:prSet presAssocID="{D5B7585E-293E-3146-89D4-5FF612405BEC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4DAB446-5629-4146-AF21-B4BA82384368}" type="presOf" srcId="{1374DCAE-58DE-5840-BB15-CCAE611DA65F}" destId="{01AF1A0A-AF58-3A45-BCF8-AD2A9FA67B4C}" srcOrd="0" destOrd="0" presId="urn:microsoft.com/office/officeart/2005/8/layout/hProcess7"/>
    <dgm:cxn modelId="{D58818B8-2F02-5A46-861C-98C69A588057}" type="presOf" srcId="{0630B0B1-DFC2-A447-98EF-3260F62A420C}" destId="{7B6982DD-0AA4-B640-8790-EF5E8AD58B32}" srcOrd="0" destOrd="0" presId="urn:microsoft.com/office/officeart/2005/8/layout/hProcess7"/>
    <dgm:cxn modelId="{A7189581-040D-D845-AE08-F857D57C560C}" type="presOf" srcId="{0E61615B-15DB-934F-8C38-2D3749782B24}" destId="{D348424E-4839-A04D-930C-B0217E338B97}" srcOrd="0" destOrd="0" presId="urn:microsoft.com/office/officeart/2005/8/layout/hProcess7"/>
    <dgm:cxn modelId="{83B7A537-8CBE-7E4F-99C7-9DC81626D5F3}" srcId="{1374DCAE-58DE-5840-BB15-CCAE611DA65F}" destId="{0E61615B-15DB-934F-8C38-2D3749782B24}" srcOrd="0" destOrd="0" parTransId="{3241AAC8-6A43-0B49-844D-3EE19287B536}" sibTransId="{87B3DD36-08B3-104E-A1B0-CE3EDA2CFF18}"/>
    <dgm:cxn modelId="{FE5EA440-4F0E-4441-B15E-BD4BE1144986}" type="presOf" srcId="{0630B0B1-DFC2-A447-98EF-3260F62A420C}" destId="{8D166475-E7BB-7448-9356-1AD684B42820}" srcOrd="1" destOrd="0" presId="urn:microsoft.com/office/officeart/2005/8/layout/hProcess7"/>
    <dgm:cxn modelId="{04F2D036-10D7-D747-AE37-89C8B87AA5F7}" type="presOf" srcId="{D637C8D1-2D91-834F-8C17-A2980E0689E6}" destId="{54D2778E-C945-964D-A4A3-3D2C024BFC70}" srcOrd="0" destOrd="0" presId="urn:microsoft.com/office/officeart/2005/8/layout/hProcess7"/>
    <dgm:cxn modelId="{97877D24-E733-6E4A-9413-4AA4CD83340E}" srcId="{AFC82A57-660B-0140-A4F0-58EA0F2EEAF5}" destId="{D5B7585E-293E-3146-89D4-5FF612405BEC}" srcOrd="2" destOrd="0" parTransId="{863F4E44-D65E-B041-AC72-A381C3839815}" sibTransId="{6DA585E2-D61D-9747-86C8-1C843F9B7500}"/>
    <dgm:cxn modelId="{30123EF3-CD7E-FB4C-BECB-F15B7F614B5A}" type="presOf" srcId="{1374DCAE-58DE-5840-BB15-CCAE611DA65F}" destId="{A7C1FC20-06FF-924B-8B2C-98C259B573E4}" srcOrd="1" destOrd="0" presId="urn:microsoft.com/office/officeart/2005/8/layout/hProcess7"/>
    <dgm:cxn modelId="{92F464F6-A1D4-1640-9014-C7F9CCED40EF}" srcId="{AFC82A57-660B-0140-A4F0-58EA0F2EEAF5}" destId="{0630B0B1-DFC2-A447-98EF-3260F62A420C}" srcOrd="1" destOrd="0" parTransId="{0A9BEDE9-0B9B-B14B-AA9A-E8B20750436D}" sibTransId="{85ADC70C-85F8-C745-A61D-3127076D9DB6}"/>
    <dgm:cxn modelId="{6B70DA36-21E9-EA4A-9222-93797FEEA011}" type="presOf" srcId="{AFC82A57-660B-0140-A4F0-58EA0F2EEAF5}" destId="{BBCB9DBF-0D73-8947-A558-28A8BB1AD1EB}" srcOrd="0" destOrd="0" presId="urn:microsoft.com/office/officeart/2005/8/layout/hProcess7"/>
    <dgm:cxn modelId="{07559AE0-DC24-4541-9EE7-E95A9C86B343}" srcId="{D5B7585E-293E-3146-89D4-5FF612405BEC}" destId="{69EB4FA9-DB5D-6E46-A5DB-651526A9F260}" srcOrd="0" destOrd="0" parTransId="{9A746981-3594-614D-AB7B-3DCEEC7193D5}" sibTransId="{65EFFE18-AEB6-8A42-8BEC-AA0BA18EDB52}"/>
    <dgm:cxn modelId="{E11052A6-AAF6-F949-8B17-84D0613573E4}" type="presOf" srcId="{D5B7585E-293E-3146-89D4-5FF612405BEC}" destId="{4A973253-85F7-7E48-B059-1576BA1DCC83}" srcOrd="1" destOrd="0" presId="urn:microsoft.com/office/officeart/2005/8/layout/hProcess7"/>
    <dgm:cxn modelId="{BF60AEC2-E433-494F-ACFA-17067BBFCE97}" srcId="{AFC82A57-660B-0140-A4F0-58EA0F2EEAF5}" destId="{1374DCAE-58DE-5840-BB15-CCAE611DA65F}" srcOrd="0" destOrd="0" parTransId="{A60C750C-559C-444B-B34A-44FE15B459A6}" sibTransId="{05C6A561-800A-9D4E-8C75-3A606F93A3F4}"/>
    <dgm:cxn modelId="{B75A64B6-3B24-E84D-AF55-0880F890F432}" type="presOf" srcId="{69EB4FA9-DB5D-6E46-A5DB-651526A9F260}" destId="{051B9997-9792-534C-9EF7-B21F8353C973}" srcOrd="0" destOrd="0" presId="urn:microsoft.com/office/officeart/2005/8/layout/hProcess7"/>
    <dgm:cxn modelId="{AAC4719A-AE4F-8249-9221-5266BE763E2B}" srcId="{0630B0B1-DFC2-A447-98EF-3260F62A420C}" destId="{D637C8D1-2D91-834F-8C17-A2980E0689E6}" srcOrd="0" destOrd="0" parTransId="{7EAE26AD-2817-2541-9C1E-AFB6B73938D0}" sibTransId="{146ABA26-6886-904E-AD49-FE93D83E80CD}"/>
    <dgm:cxn modelId="{D9B03E50-5331-EC46-AA7F-C52129482534}" type="presOf" srcId="{D5B7585E-293E-3146-89D4-5FF612405BEC}" destId="{8C5E758F-7820-844D-A282-E92B51E33804}" srcOrd="0" destOrd="0" presId="urn:microsoft.com/office/officeart/2005/8/layout/hProcess7"/>
    <dgm:cxn modelId="{DB12D0F4-BCE3-F740-925D-2BE266C2DB1E}" type="presParOf" srcId="{BBCB9DBF-0D73-8947-A558-28A8BB1AD1EB}" destId="{F7156DF8-4620-C040-88A5-B96982EA44FB}" srcOrd="0" destOrd="0" presId="urn:microsoft.com/office/officeart/2005/8/layout/hProcess7"/>
    <dgm:cxn modelId="{4239D3C5-A762-7843-84D6-C78513B08906}" type="presParOf" srcId="{F7156DF8-4620-C040-88A5-B96982EA44FB}" destId="{01AF1A0A-AF58-3A45-BCF8-AD2A9FA67B4C}" srcOrd="0" destOrd="0" presId="urn:microsoft.com/office/officeart/2005/8/layout/hProcess7"/>
    <dgm:cxn modelId="{0C0828A4-93AF-764B-A604-F32B68733404}" type="presParOf" srcId="{F7156DF8-4620-C040-88A5-B96982EA44FB}" destId="{A7C1FC20-06FF-924B-8B2C-98C259B573E4}" srcOrd="1" destOrd="0" presId="urn:microsoft.com/office/officeart/2005/8/layout/hProcess7"/>
    <dgm:cxn modelId="{A58BB8A5-4966-194A-A3A1-A51EE09B64B6}" type="presParOf" srcId="{F7156DF8-4620-C040-88A5-B96982EA44FB}" destId="{D348424E-4839-A04D-930C-B0217E338B97}" srcOrd="2" destOrd="0" presId="urn:microsoft.com/office/officeart/2005/8/layout/hProcess7"/>
    <dgm:cxn modelId="{797FE195-E93F-0F48-A991-A6A9F5775617}" type="presParOf" srcId="{BBCB9DBF-0D73-8947-A558-28A8BB1AD1EB}" destId="{B24D9BAD-F0DE-8C40-972F-E8CF998A9913}" srcOrd="1" destOrd="0" presId="urn:microsoft.com/office/officeart/2005/8/layout/hProcess7"/>
    <dgm:cxn modelId="{76BB4534-DE29-F64D-B406-FC369929A3C7}" type="presParOf" srcId="{BBCB9DBF-0D73-8947-A558-28A8BB1AD1EB}" destId="{7E4F77F3-1091-E140-89D9-58CCC57ED688}" srcOrd="2" destOrd="0" presId="urn:microsoft.com/office/officeart/2005/8/layout/hProcess7"/>
    <dgm:cxn modelId="{54E12F07-379B-7349-9BCB-5C7BCD65CCEC}" type="presParOf" srcId="{7E4F77F3-1091-E140-89D9-58CCC57ED688}" destId="{42ED72F1-8CA7-794E-A105-3154D1745116}" srcOrd="0" destOrd="0" presId="urn:microsoft.com/office/officeart/2005/8/layout/hProcess7"/>
    <dgm:cxn modelId="{5021CC81-6233-C841-A1FE-5A9B02F09A8D}" type="presParOf" srcId="{7E4F77F3-1091-E140-89D9-58CCC57ED688}" destId="{6037031D-7664-B440-973C-6C86984D1491}" srcOrd="1" destOrd="0" presId="urn:microsoft.com/office/officeart/2005/8/layout/hProcess7"/>
    <dgm:cxn modelId="{E093C313-6657-3B44-BF75-F5D63A3529C0}" type="presParOf" srcId="{7E4F77F3-1091-E140-89D9-58CCC57ED688}" destId="{3A9A3044-CAAE-0449-92CD-F99BD1AEEF32}" srcOrd="2" destOrd="0" presId="urn:microsoft.com/office/officeart/2005/8/layout/hProcess7"/>
    <dgm:cxn modelId="{75F148CC-A99A-3745-84BF-4A615FB7E783}" type="presParOf" srcId="{BBCB9DBF-0D73-8947-A558-28A8BB1AD1EB}" destId="{819C50E1-CCDA-224E-85CC-432DE60B9028}" srcOrd="3" destOrd="0" presId="urn:microsoft.com/office/officeart/2005/8/layout/hProcess7"/>
    <dgm:cxn modelId="{981CF558-45BE-0344-B1D1-2CC857FC0B48}" type="presParOf" srcId="{BBCB9DBF-0D73-8947-A558-28A8BB1AD1EB}" destId="{C691590C-2D2B-CD47-BC5B-C8993818A520}" srcOrd="4" destOrd="0" presId="urn:microsoft.com/office/officeart/2005/8/layout/hProcess7"/>
    <dgm:cxn modelId="{0B274B2D-C81E-1A43-8528-A6081B4E02E9}" type="presParOf" srcId="{C691590C-2D2B-CD47-BC5B-C8993818A520}" destId="{7B6982DD-0AA4-B640-8790-EF5E8AD58B32}" srcOrd="0" destOrd="0" presId="urn:microsoft.com/office/officeart/2005/8/layout/hProcess7"/>
    <dgm:cxn modelId="{FC7C0CBB-6303-6B4E-A638-0137E2F2ED9C}" type="presParOf" srcId="{C691590C-2D2B-CD47-BC5B-C8993818A520}" destId="{8D166475-E7BB-7448-9356-1AD684B42820}" srcOrd="1" destOrd="0" presId="urn:microsoft.com/office/officeart/2005/8/layout/hProcess7"/>
    <dgm:cxn modelId="{9F00E9B7-A406-8D44-A1B8-6A171A5DAB13}" type="presParOf" srcId="{C691590C-2D2B-CD47-BC5B-C8993818A520}" destId="{54D2778E-C945-964D-A4A3-3D2C024BFC70}" srcOrd="2" destOrd="0" presId="urn:microsoft.com/office/officeart/2005/8/layout/hProcess7"/>
    <dgm:cxn modelId="{C9E36CC1-D293-444C-83FA-BF4C1DC5FEE7}" type="presParOf" srcId="{BBCB9DBF-0D73-8947-A558-28A8BB1AD1EB}" destId="{3EB6805C-18FA-104F-85BE-4EACF7669623}" srcOrd="5" destOrd="0" presId="urn:microsoft.com/office/officeart/2005/8/layout/hProcess7"/>
    <dgm:cxn modelId="{01805B19-DC79-744C-8A43-8CFB78EA5DA6}" type="presParOf" srcId="{BBCB9DBF-0D73-8947-A558-28A8BB1AD1EB}" destId="{8BAF8D07-D723-C04C-8DE7-EACCA4FB2E06}" srcOrd="6" destOrd="0" presId="urn:microsoft.com/office/officeart/2005/8/layout/hProcess7"/>
    <dgm:cxn modelId="{B4D14C08-E3E3-ED46-B51C-3F363F76FA0A}" type="presParOf" srcId="{8BAF8D07-D723-C04C-8DE7-EACCA4FB2E06}" destId="{C3CD67BE-766D-5641-A0F7-46D22EFA5A46}" srcOrd="0" destOrd="0" presId="urn:microsoft.com/office/officeart/2005/8/layout/hProcess7"/>
    <dgm:cxn modelId="{38F969AE-2AE8-9D41-AC12-29480BE1F26B}" type="presParOf" srcId="{8BAF8D07-D723-C04C-8DE7-EACCA4FB2E06}" destId="{8514DE0B-5C34-0648-8024-EBCBD9502C19}" srcOrd="1" destOrd="0" presId="urn:microsoft.com/office/officeart/2005/8/layout/hProcess7"/>
    <dgm:cxn modelId="{90A8095A-BAFE-AD40-8AE1-4D25C19655D7}" type="presParOf" srcId="{8BAF8D07-D723-C04C-8DE7-EACCA4FB2E06}" destId="{A54ECD5E-F7F0-574A-AFDC-2ADF9376B37A}" srcOrd="2" destOrd="0" presId="urn:microsoft.com/office/officeart/2005/8/layout/hProcess7"/>
    <dgm:cxn modelId="{557663CD-E1F4-F44B-83AD-1573C840B864}" type="presParOf" srcId="{BBCB9DBF-0D73-8947-A558-28A8BB1AD1EB}" destId="{4B0584CF-B7E9-D94A-B230-A9741BD2F721}" srcOrd="7" destOrd="0" presId="urn:microsoft.com/office/officeart/2005/8/layout/hProcess7"/>
    <dgm:cxn modelId="{1470AEA2-55BC-4043-94CB-DF1362A30BC0}" type="presParOf" srcId="{BBCB9DBF-0D73-8947-A558-28A8BB1AD1EB}" destId="{EBDC9355-4E84-7247-83E4-9AEA1A87F4AE}" srcOrd="8" destOrd="0" presId="urn:microsoft.com/office/officeart/2005/8/layout/hProcess7"/>
    <dgm:cxn modelId="{6505A801-C8CA-2348-AE70-8D0611A6538B}" type="presParOf" srcId="{EBDC9355-4E84-7247-83E4-9AEA1A87F4AE}" destId="{8C5E758F-7820-844D-A282-E92B51E33804}" srcOrd="0" destOrd="0" presId="urn:microsoft.com/office/officeart/2005/8/layout/hProcess7"/>
    <dgm:cxn modelId="{6A8AC7DD-0DCE-BE4A-BA42-45B175931695}" type="presParOf" srcId="{EBDC9355-4E84-7247-83E4-9AEA1A87F4AE}" destId="{4A973253-85F7-7E48-B059-1576BA1DCC83}" srcOrd="1" destOrd="0" presId="urn:microsoft.com/office/officeart/2005/8/layout/hProcess7"/>
    <dgm:cxn modelId="{BDE01255-6791-F24A-B7C6-42F7BBFB7651}" type="presParOf" srcId="{EBDC9355-4E84-7247-83E4-9AEA1A87F4AE}" destId="{051B9997-9792-534C-9EF7-B21F8353C973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9C23FF3-B397-A94D-8A2C-D98925720C2B}" type="doc">
      <dgm:prSet loTypeId="urn:microsoft.com/office/officeart/2005/8/layout/hProcess7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93DD312-E2A7-3E46-94A7-C1448D34810B}">
      <dgm:prSet phldrT="[Text]" phldr="1"/>
      <dgm:spPr/>
      <dgm:t>
        <a:bodyPr/>
        <a:lstStyle/>
        <a:p>
          <a:endParaRPr lang="en-US"/>
        </a:p>
      </dgm:t>
    </dgm:pt>
    <dgm:pt modelId="{4DA52EC7-93AB-324A-9BEF-544959A650BF}" type="parTrans" cxnId="{0AC836F7-0C1A-F145-A5A4-8BD07C3B391D}">
      <dgm:prSet/>
      <dgm:spPr/>
      <dgm:t>
        <a:bodyPr/>
        <a:lstStyle/>
        <a:p>
          <a:endParaRPr lang="en-US"/>
        </a:p>
      </dgm:t>
    </dgm:pt>
    <dgm:pt modelId="{D31E18DF-7D37-6E44-814B-0D9D7102A93C}" type="sibTrans" cxnId="{0AC836F7-0C1A-F145-A5A4-8BD07C3B391D}">
      <dgm:prSet/>
      <dgm:spPr/>
      <dgm:t>
        <a:bodyPr/>
        <a:lstStyle/>
        <a:p>
          <a:endParaRPr lang="en-US"/>
        </a:p>
      </dgm:t>
    </dgm:pt>
    <dgm:pt modelId="{4B165AEA-81A1-D047-BB54-2DB362415750}">
      <dgm:prSet phldrT="[Text]"/>
      <dgm:spPr/>
      <dgm:t>
        <a:bodyPr/>
        <a:lstStyle/>
        <a:p>
          <a:r>
            <a:rPr lang="en-US" dirty="0" smtClean="0"/>
            <a:t>Screening- </a:t>
          </a:r>
          <a:r>
            <a:rPr lang="en-US" dirty="0" smtClean="0"/>
            <a:t>wise performance</a:t>
          </a:r>
          <a:endParaRPr lang="en-US" dirty="0"/>
        </a:p>
      </dgm:t>
    </dgm:pt>
    <dgm:pt modelId="{B99E5800-3A18-C745-8FC3-0530FD69F7E4}" type="parTrans" cxnId="{A193596F-30A7-A247-829C-8A34BF355E98}">
      <dgm:prSet/>
      <dgm:spPr/>
      <dgm:t>
        <a:bodyPr/>
        <a:lstStyle/>
        <a:p>
          <a:endParaRPr lang="en-US"/>
        </a:p>
      </dgm:t>
    </dgm:pt>
    <dgm:pt modelId="{8BDCD029-6E8A-E24B-B8F6-B909C4C7F10B}" type="sibTrans" cxnId="{A193596F-30A7-A247-829C-8A34BF355E98}">
      <dgm:prSet/>
      <dgm:spPr/>
      <dgm:t>
        <a:bodyPr/>
        <a:lstStyle/>
        <a:p>
          <a:endParaRPr lang="en-US"/>
        </a:p>
      </dgm:t>
    </dgm:pt>
    <dgm:pt modelId="{629A9298-C88E-DA48-A2A4-1E2B4DCE96B2}">
      <dgm:prSet phldrT="[Text]" phldr="1"/>
      <dgm:spPr/>
      <dgm:t>
        <a:bodyPr/>
        <a:lstStyle/>
        <a:p>
          <a:endParaRPr lang="en-US"/>
        </a:p>
      </dgm:t>
    </dgm:pt>
    <dgm:pt modelId="{9CEB051D-1BAD-D949-A3CC-465D00A305C7}" type="parTrans" cxnId="{5F853056-99D7-9F4F-BD39-D8E96426A6AC}">
      <dgm:prSet/>
      <dgm:spPr/>
      <dgm:t>
        <a:bodyPr/>
        <a:lstStyle/>
        <a:p>
          <a:endParaRPr lang="en-US"/>
        </a:p>
      </dgm:t>
    </dgm:pt>
    <dgm:pt modelId="{6E15D3B0-AFD0-8249-87E2-FFBE808F8867}" type="sibTrans" cxnId="{5F853056-99D7-9F4F-BD39-D8E96426A6AC}">
      <dgm:prSet/>
      <dgm:spPr/>
      <dgm:t>
        <a:bodyPr/>
        <a:lstStyle/>
        <a:p>
          <a:endParaRPr lang="en-US"/>
        </a:p>
      </dgm:t>
    </dgm:pt>
    <dgm:pt modelId="{2CA18AB5-FF63-D147-B6D5-011B84C5F254}">
      <dgm:prSet phldrT="[Text]"/>
      <dgm:spPr/>
      <dgm:t>
        <a:bodyPr/>
        <a:lstStyle/>
        <a:p>
          <a:r>
            <a:rPr lang="en-US" dirty="0" smtClean="0"/>
            <a:t>VPP/ </a:t>
          </a:r>
          <a:r>
            <a:rPr lang="en-US" dirty="0" err="1" smtClean="0"/>
            <a:t>screenee</a:t>
          </a:r>
          <a:endParaRPr lang="en-US" dirty="0"/>
        </a:p>
      </dgm:t>
    </dgm:pt>
    <dgm:pt modelId="{3F541B96-819D-8E42-B676-93D9784A1A80}" type="parTrans" cxnId="{78F5A3F9-A2E2-1B4F-9A9D-8FD00E363671}">
      <dgm:prSet/>
      <dgm:spPr/>
      <dgm:t>
        <a:bodyPr/>
        <a:lstStyle/>
        <a:p>
          <a:endParaRPr lang="en-US"/>
        </a:p>
      </dgm:t>
    </dgm:pt>
    <dgm:pt modelId="{4B4E0872-A083-004B-957C-F3D3CDABCCAC}" type="sibTrans" cxnId="{78F5A3F9-A2E2-1B4F-9A9D-8FD00E363671}">
      <dgm:prSet/>
      <dgm:spPr/>
      <dgm:t>
        <a:bodyPr/>
        <a:lstStyle/>
        <a:p>
          <a:endParaRPr lang="en-US"/>
        </a:p>
      </dgm:t>
    </dgm:pt>
    <dgm:pt modelId="{9A510FA3-F6D6-3946-AB76-ECC7D54E2DC8}">
      <dgm:prSet phldrT="[Text]" phldr="1"/>
      <dgm:spPr/>
      <dgm:t>
        <a:bodyPr/>
        <a:lstStyle/>
        <a:p>
          <a:endParaRPr lang="en-US"/>
        </a:p>
      </dgm:t>
    </dgm:pt>
    <dgm:pt modelId="{20914F8B-F891-B342-893D-27B967DE1966}" type="parTrans" cxnId="{D66B5E00-8D04-F14A-A9FC-D021D937D2E4}">
      <dgm:prSet/>
      <dgm:spPr/>
      <dgm:t>
        <a:bodyPr/>
        <a:lstStyle/>
        <a:p>
          <a:endParaRPr lang="en-US"/>
        </a:p>
      </dgm:t>
    </dgm:pt>
    <dgm:pt modelId="{B9C145E1-C5AA-2745-958C-E08D2A681238}" type="sibTrans" cxnId="{D66B5E00-8D04-F14A-A9FC-D021D937D2E4}">
      <dgm:prSet/>
      <dgm:spPr/>
      <dgm:t>
        <a:bodyPr/>
        <a:lstStyle/>
        <a:p>
          <a:endParaRPr lang="en-US"/>
        </a:p>
      </dgm:t>
    </dgm:pt>
    <dgm:pt modelId="{E5E1BF39-1FCE-D14F-96E3-39610389F8C4}">
      <dgm:prSet phldrT="[Text]"/>
      <dgm:spPr/>
      <dgm:t>
        <a:bodyPr/>
        <a:lstStyle/>
        <a:p>
          <a:r>
            <a:rPr lang="en-US" dirty="0" err="1" smtClean="0"/>
            <a:t>Screnees</a:t>
          </a:r>
          <a:r>
            <a:rPr lang="en-US" dirty="0" smtClean="0"/>
            <a:t> com </a:t>
          </a:r>
          <a:r>
            <a:rPr lang="en-US" dirty="0" err="1" smtClean="0"/>
            <a:t>pelo</a:t>
          </a:r>
          <a:r>
            <a:rPr lang="en-US" dirty="0" smtClean="0"/>
            <a:t> </a:t>
          </a:r>
          <a:r>
            <a:rPr lang="en-US" dirty="0" err="1" smtClean="0"/>
            <a:t>menos</a:t>
          </a:r>
          <a:r>
            <a:rPr lang="en-US" dirty="0" smtClean="0"/>
            <a:t> 1 VP / Total de </a:t>
          </a:r>
          <a:r>
            <a:rPr lang="en-US" dirty="0" err="1" smtClean="0"/>
            <a:t>screenees</a:t>
          </a:r>
          <a:r>
            <a:rPr lang="en-US" dirty="0" smtClean="0"/>
            <a:t> com </a:t>
          </a:r>
          <a:r>
            <a:rPr lang="en-US" dirty="0" err="1" smtClean="0"/>
            <a:t>pelo</a:t>
          </a:r>
          <a:r>
            <a:rPr lang="en-US" dirty="0" smtClean="0"/>
            <a:t> </a:t>
          </a:r>
          <a:r>
            <a:rPr lang="en-US" dirty="0" err="1" smtClean="0"/>
            <a:t>menos</a:t>
          </a:r>
          <a:r>
            <a:rPr lang="en-US" dirty="0" smtClean="0"/>
            <a:t> 1 </a:t>
          </a:r>
          <a:r>
            <a:rPr lang="en-US" dirty="0" err="1" smtClean="0"/>
            <a:t>nódulo</a:t>
          </a:r>
          <a:r>
            <a:rPr lang="en-US" dirty="0" smtClean="0"/>
            <a:t> </a:t>
          </a:r>
          <a:r>
            <a:rPr lang="en-US" dirty="0" err="1" smtClean="0"/>
            <a:t>achado</a:t>
          </a:r>
          <a:r>
            <a:rPr lang="en-US" dirty="0" smtClean="0"/>
            <a:t> </a:t>
          </a:r>
          <a:r>
            <a:rPr lang="en-US" dirty="0" err="1" smtClean="0"/>
            <a:t>pelo</a:t>
          </a:r>
          <a:r>
            <a:rPr lang="en-US" dirty="0" smtClean="0"/>
            <a:t> CAD</a:t>
          </a:r>
          <a:endParaRPr lang="en-US" dirty="0"/>
        </a:p>
      </dgm:t>
    </dgm:pt>
    <dgm:pt modelId="{9375AF0B-4981-A94A-8D33-76BC8FC7BB21}" type="parTrans" cxnId="{7A22BC9E-813F-8F4B-9D56-7FBA8F128BE1}">
      <dgm:prSet/>
      <dgm:spPr/>
      <dgm:t>
        <a:bodyPr/>
        <a:lstStyle/>
        <a:p>
          <a:endParaRPr lang="en-US"/>
        </a:p>
      </dgm:t>
    </dgm:pt>
    <dgm:pt modelId="{4F477F77-4B92-FB48-B2C3-C5A07D3FB40C}" type="sibTrans" cxnId="{7A22BC9E-813F-8F4B-9D56-7FBA8F128BE1}">
      <dgm:prSet/>
      <dgm:spPr/>
      <dgm:t>
        <a:bodyPr/>
        <a:lstStyle/>
        <a:p>
          <a:endParaRPr lang="en-US"/>
        </a:p>
      </dgm:t>
    </dgm:pt>
    <dgm:pt modelId="{8E4D3419-88BA-1344-8AE0-FCE7237FA8CF}" type="pres">
      <dgm:prSet presAssocID="{39C23FF3-B397-A94D-8A2C-D98925720C2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FC7C99B-A3EF-6948-8D5B-F28288AB2470}" type="pres">
      <dgm:prSet presAssocID="{293DD312-E2A7-3E46-94A7-C1448D34810B}" presName="compositeNode" presStyleCnt="0">
        <dgm:presLayoutVars>
          <dgm:bulletEnabled val="1"/>
        </dgm:presLayoutVars>
      </dgm:prSet>
      <dgm:spPr/>
    </dgm:pt>
    <dgm:pt modelId="{92ED1A56-D91C-8A4C-8A4D-648A7C532386}" type="pres">
      <dgm:prSet presAssocID="{293DD312-E2A7-3E46-94A7-C1448D34810B}" presName="bgRect" presStyleLbl="node1" presStyleIdx="0" presStyleCnt="3"/>
      <dgm:spPr/>
      <dgm:t>
        <a:bodyPr/>
        <a:lstStyle/>
        <a:p>
          <a:endParaRPr lang="en-US"/>
        </a:p>
      </dgm:t>
    </dgm:pt>
    <dgm:pt modelId="{B096205D-35F2-1F48-A29C-EDE94B42F061}" type="pres">
      <dgm:prSet presAssocID="{293DD312-E2A7-3E46-94A7-C1448D34810B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E6EA6A-755F-6540-8ADE-71DF0E9C8475}" type="pres">
      <dgm:prSet presAssocID="{293DD312-E2A7-3E46-94A7-C1448D34810B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CF46C0-2EF2-5C4E-9565-4708CFB23E68}" type="pres">
      <dgm:prSet presAssocID="{D31E18DF-7D37-6E44-814B-0D9D7102A93C}" presName="hSp" presStyleCnt="0"/>
      <dgm:spPr/>
    </dgm:pt>
    <dgm:pt modelId="{1B69E6C9-69CF-F24A-9E9C-F7DF728A6BDB}" type="pres">
      <dgm:prSet presAssocID="{D31E18DF-7D37-6E44-814B-0D9D7102A93C}" presName="vProcSp" presStyleCnt="0"/>
      <dgm:spPr/>
    </dgm:pt>
    <dgm:pt modelId="{5ED874A5-A5DB-1641-8880-4BCC1E3F2AA7}" type="pres">
      <dgm:prSet presAssocID="{D31E18DF-7D37-6E44-814B-0D9D7102A93C}" presName="vSp1" presStyleCnt="0"/>
      <dgm:spPr/>
    </dgm:pt>
    <dgm:pt modelId="{9C5DC97B-FE3E-9D48-9F2E-6771EE381622}" type="pres">
      <dgm:prSet presAssocID="{D31E18DF-7D37-6E44-814B-0D9D7102A93C}" presName="simulatedConn" presStyleLbl="solidFgAcc1" presStyleIdx="0" presStyleCnt="2"/>
      <dgm:spPr/>
    </dgm:pt>
    <dgm:pt modelId="{3E65B1B2-1B4D-7A4C-B577-D08B253D64A0}" type="pres">
      <dgm:prSet presAssocID="{D31E18DF-7D37-6E44-814B-0D9D7102A93C}" presName="vSp2" presStyleCnt="0"/>
      <dgm:spPr/>
    </dgm:pt>
    <dgm:pt modelId="{E293CBC2-FD22-F64B-A021-2350DFDD41F4}" type="pres">
      <dgm:prSet presAssocID="{D31E18DF-7D37-6E44-814B-0D9D7102A93C}" presName="sibTrans" presStyleCnt="0"/>
      <dgm:spPr/>
    </dgm:pt>
    <dgm:pt modelId="{25F13B99-DF58-9145-8D81-DAEA980BBC73}" type="pres">
      <dgm:prSet presAssocID="{629A9298-C88E-DA48-A2A4-1E2B4DCE96B2}" presName="compositeNode" presStyleCnt="0">
        <dgm:presLayoutVars>
          <dgm:bulletEnabled val="1"/>
        </dgm:presLayoutVars>
      </dgm:prSet>
      <dgm:spPr/>
    </dgm:pt>
    <dgm:pt modelId="{8F88C079-DD68-CC4C-8133-4B0034F14F7D}" type="pres">
      <dgm:prSet presAssocID="{629A9298-C88E-DA48-A2A4-1E2B4DCE96B2}" presName="bgRect" presStyleLbl="node1" presStyleIdx="1" presStyleCnt="3"/>
      <dgm:spPr/>
      <dgm:t>
        <a:bodyPr/>
        <a:lstStyle/>
        <a:p>
          <a:endParaRPr lang="en-US"/>
        </a:p>
      </dgm:t>
    </dgm:pt>
    <dgm:pt modelId="{A5F0C2C7-5696-8848-A01F-BEBB264757D9}" type="pres">
      <dgm:prSet presAssocID="{629A9298-C88E-DA48-A2A4-1E2B4DCE96B2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BB8ED0-AE9A-9F4A-AF2C-30BA1C3DF7A8}" type="pres">
      <dgm:prSet presAssocID="{629A9298-C88E-DA48-A2A4-1E2B4DCE96B2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65A6D53-B549-5F42-95F3-531F3C1432D8}" type="pres">
      <dgm:prSet presAssocID="{6E15D3B0-AFD0-8249-87E2-FFBE808F8867}" presName="hSp" presStyleCnt="0"/>
      <dgm:spPr/>
    </dgm:pt>
    <dgm:pt modelId="{AB5713BC-6131-BD47-8C0B-7E56E9E074A7}" type="pres">
      <dgm:prSet presAssocID="{6E15D3B0-AFD0-8249-87E2-FFBE808F8867}" presName="vProcSp" presStyleCnt="0"/>
      <dgm:spPr/>
    </dgm:pt>
    <dgm:pt modelId="{2A2A7AF8-767F-6441-97AA-E02716E29530}" type="pres">
      <dgm:prSet presAssocID="{6E15D3B0-AFD0-8249-87E2-FFBE808F8867}" presName="vSp1" presStyleCnt="0"/>
      <dgm:spPr/>
    </dgm:pt>
    <dgm:pt modelId="{FD4E004F-A491-E24B-9F23-E49E215EB9DC}" type="pres">
      <dgm:prSet presAssocID="{6E15D3B0-AFD0-8249-87E2-FFBE808F8867}" presName="simulatedConn" presStyleLbl="solidFgAcc1" presStyleIdx="1" presStyleCnt="2"/>
      <dgm:spPr/>
    </dgm:pt>
    <dgm:pt modelId="{EB9C8EDE-75F6-3244-A7D1-9A03FC119D22}" type="pres">
      <dgm:prSet presAssocID="{6E15D3B0-AFD0-8249-87E2-FFBE808F8867}" presName="vSp2" presStyleCnt="0"/>
      <dgm:spPr/>
    </dgm:pt>
    <dgm:pt modelId="{F9102E1A-C36E-FC4E-9DAE-D54AC5F6CC5A}" type="pres">
      <dgm:prSet presAssocID="{6E15D3B0-AFD0-8249-87E2-FFBE808F8867}" presName="sibTrans" presStyleCnt="0"/>
      <dgm:spPr/>
    </dgm:pt>
    <dgm:pt modelId="{9E8D8EBC-56EC-6D4C-AE6A-416B6D148AB3}" type="pres">
      <dgm:prSet presAssocID="{9A510FA3-F6D6-3946-AB76-ECC7D54E2DC8}" presName="compositeNode" presStyleCnt="0">
        <dgm:presLayoutVars>
          <dgm:bulletEnabled val="1"/>
        </dgm:presLayoutVars>
      </dgm:prSet>
      <dgm:spPr/>
    </dgm:pt>
    <dgm:pt modelId="{E1C99B60-663B-9D46-BF64-E1CAB5AFFED8}" type="pres">
      <dgm:prSet presAssocID="{9A510FA3-F6D6-3946-AB76-ECC7D54E2DC8}" presName="bgRect" presStyleLbl="node1" presStyleIdx="2" presStyleCnt="3"/>
      <dgm:spPr/>
      <dgm:t>
        <a:bodyPr/>
        <a:lstStyle/>
        <a:p>
          <a:endParaRPr lang="en-US"/>
        </a:p>
      </dgm:t>
    </dgm:pt>
    <dgm:pt modelId="{D2AC7DB0-F24B-A142-8A4A-F7F0C3245430}" type="pres">
      <dgm:prSet presAssocID="{9A510FA3-F6D6-3946-AB76-ECC7D54E2DC8}" presName="parentNode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D20CAC-55F6-A74E-8361-CCE9278EEADF}" type="pres">
      <dgm:prSet presAssocID="{9A510FA3-F6D6-3946-AB76-ECC7D54E2DC8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8497484-0682-AB46-9BDB-6F15B44A1B55}" type="presOf" srcId="{629A9298-C88E-DA48-A2A4-1E2B4DCE96B2}" destId="{A5F0C2C7-5696-8848-A01F-BEBB264757D9}" srcOrd="1" destOrd="0" presId="urn:microsoft.com/office/officeart/2005/8/layout/hProcess7"/>
    <dgm:cxn modelId="{A193596F-30A7-A247-829C-8A34BF355E98}" srcId="{293DD312-E2A7-3E46-94A7-C1448D34810B}" destId="{4B165AEA-81A1-D047-BB54-2DB362415750}" srcOrd="0" destOrd="0" parTransId="{B99E5800-3A18-C745-8FC3-0530FD69F7E4}" sibTransId="{8BDCD029-6E8A-E24B-B8F6-B909C4C7F10B}"/>
    <dgm:cxn modelId="{5B009CEE-4E1A-F64B-843D-64C6A431D206}" type="presOf" srcId="{2CA18AB5-FF63-D147-B6D5-011B84C5F254}" destId="{08BB8ED0-AE9A-9F4A-AF2C-30BA1C3DF7A8}" srcOrd="0" destOrd="0" presId="urn:microsoft.com/office/officeart/2005/8/layout/hProcess7"/>
    <dgm:cxn modelId="{F20799D1-4025-AA49-9350-2710C062ADC1}" type="presOf" srcId="{9A510FA3-F6D6-3946-AB76-ECC7D54E2DC8}" destId="{D2AC7DB0-F24B-A142-8A4A-F7F0C3245430}" srcOrd="1" destOrd="0" presId="urn:microsoft.com/office/officeart/2005/8/layout/hProcess7"/>
    <dgm:cxn modelId="{7A22BC9E-813F-8F4B-9D56-7FBA8F128BE1}" srcId="{9A510FA3-F6D6-3946-AB76-ECC7D54E2DC8}" destId="{E5E1BF39-1FCE-D14F-96E3-39610389F8C4}" srcOrd="0" destOrd="0" parTransId="{9375AF0B-4981-A94A-8D33-76BC8FC7BB21}" sibTransId="{4F477F77-4B92-FB48-B2C3-C5A07D3FB40C}"/>
    <dgm:cxn modelId="{5F853056-99D7-9F4F-BD39-D8E96426A6AC}" srcId="{39C23FF3-B397-A94D-8A2C-D98925720C2B}" destId="{629A9298-C88E-DA48-A2A4-1E2B4DCE96B2}" srcOrd="1" destOrd="0" parTransId="{9CEB051D-1BAD-D949-A3CC-465D00A305C7}" sibTransId="{6E15D3B0-AFD0-8249-87E2-FFBE808F8867}"/>
    <dgm:cxn modelId="{D4559758-1312-234A-90D4-8B3D13EAB68F}" type="presOf" srcId="{293DD312-E2A7-3E46-94A7-C1448D34810B}" destId="{92ED1A56-D91C-8A4C-8A4D-648A7C532386}" srcOrd="0" destOrd="0" presId="urn:microsoft.com/office/officeart/2005/8/layout/hProcess7"/>
    <dgm:cxn modelId="{78F5A3F9-A2E2-1B4F-9A9D-8FD00E363671}" srcId="{629A9298-C88E-DA48-A2A4-1E2B4DCE96B2}" destId="{2CA18AB5-FF63-D147-B6D5-011B84C5F254}" srcOrd="0" destOrd="0" parTransId="{3F541B96-819D-8E42-B676-93D9784A1A80}" sibTransId="{4B4E0872-A083-004B-957C-F3D3CDABCCAC}"/>
    <dgm:cxn modelId="{D66B5E00-8D04-F14A-A9FC-D021D937D2E4}" srcId="{39C23FF3-B397-A94D-8A2C-D98925720C2B}" destId="{9A510FA3-F6D6-3946-AB76-ECC7D54E2DC8}" srcOrd="2" destOrd="0" parTransId="{20914F8B-F891-B342-893D-27B967DE1966}" sibTransId="{B9C145E1-C5AA-2745-958C-E08D2A681238}"/>
    <dgm:cxn modelId="{87F4E2CE-296F-CF43-8F2F-9759753FE1F9}" type="presOf" srcId="{39C23FF3-B397-A94D-8A2C-D98925720C2B}" destId="{8E4D3419-88BA-1344-8AE0-FCE7237FA8CF}" srcOrd="0" destOrd="0" presId="urn:microsoft.com/office/officeart/2005/8/layout/hProcess7"/>
    <dgm:cxn modelId="{941B442E-1E69-554B-8F18-90E3AD66CEE2}" type="presOf" srcId="{629A9298-C88E-DA48-A2A4-1E2B4DCE96B2}" destId="{8F88C079-DD68-CC4C-8133-4B0034F14F7D}" srcOrd="0" destOrd="0" presId="urn:microsoft.com/office/officeart/2005/8/layout/hProcess7"/>
    <dgm:cxn modelId="{981FD1AC-ED35-2849-8FBD-0776191664EA}" type="presOf" srcId="{4B165AEA-81A1-D047-BB54-2DB362415750}" destId="{2DE6EA6A-755F-6540-8ADE-71DF0E9C8475}" srcOrd="0" destOrd="0" presId="urn:microsoft.com/office/officeart/2005/8/layout/hProcess7"/>
    <dgm:cxn modelId="{EE2E72B4-5E71-D847-9F58-1AF5A662101C}" type="presOf" srcId="{9A510FA3-F6D6-3946-AB76-ECC7D54E2DC8}" destId="{E1C99B60-663B-9D46-BF64-E1CAB5AFFED8}" srcOrd="0" destOrd="0" presId="urn:microsoft.com/office/officeart/2005/8/layout/hProcess7"/>
    <dgm:cxn modelId="{BFB05BB9-B54D-4B4B-9241-59D6A7BABE59}" type="presOf" srcId="{E5E1BF39-1FCE-D14F-96E3-39610389F8C4}" destId="{21D20CAC-55F6-A74E-8361-CCE9278EEADF}" srcOrd="0" destOrd="0" presId="urn:microsoft.com/office/officeart/2005/8/layout/hProcess7"/>
    <dgm:cxn modelId="{80708FD5-157F-5A43-9DDE-B9C8702D4F6E}" type="presOf" srcId="{293DD312-E2A7-3E46-94A7-C1448D34810B}" destId="{B096205D-35F2-1F48-A29C-EDE94B42F061}" srcOrd="1" destOrd="0" presId="urn:microsoft.com/office/officeart/2005/8/layout/hProcess7"/>
    <dgm:cxn modelId="{0AC836F7-0C1A-F145-A5A4-8BD07C3B391D}" srcId="{39C23FF3-B397-A94D-8A2C-D98925720C2B}" destId="{293DD312-E2A7-3E46-94A7-C1448D34810B}" srcOrd="0" destOrd="0" parTransId="{4DA52EC7-93AB-324A-9BEF-544959A650BF}" sibTransId="{D31E18DF-7D37-6E44-814B-0D9D7102A93C}"/>
    <dgm:cxn modelId="{AE4023C6-ABD5-9349-A403-562C892F1ADA}" type="presParOf" srcId="{8E4D3419-88BA-1344-8AE0-FCE7237FA8CF}" destId="{3FC7C99B-A3EF-6948-8D5B-F28288AB2470}" srcOrd="0" destOrd="0" presId="urn:microsoft.com/office/officeart/2005/8/layout/hProcess7"/>
    <dgm:cxn modelId="{89F7F729-BA8D-2F45-93E5-E2E6087B3AD8}" type="presParOf" srcId="{3FC7C99B-A3EF-6948-8D5B-F28288AB2470}" destId="{92ED1A56-D91C-8A4C-8A4D-648A7C532386}" srcOrd="0" destOrd="0" presId="urn:microsoft.com/office/officeart/2005/8/layout/hProcess7"/>
    <dgm:cxn modelId="{35DE3287-27FD-DA4E-A0E9-9E87021ADCAA}" type="presParOf" srcId="{3FC7C99B-A3EF-6948-8D5B-F28288AB2470}" destId="{B096205D-35F2-1F48-A29C-EDE94B42F061}" srcOrd="1" destOrd="0" presId="urn:microsoft.com/office/officeart/2005/8/layout/hProcess7"/>
    <dgm:cxn modelId="{26B1C0BA-5FDB-5A46-9808-BBBF86D0BDA9}" type="presParOf" srcId="{3FC7C99B-A3EF-6948-8D5B-F28288AB2470}" destId="{2DE6EA6A-755F-6540-8ADE-71DF0E9C8475}" srcOrd="2" destOrd="0" presId="urn:microsoft.com/office/officeart/2005/8/layout/hProcess7"/>
    <dgm:cxn modelId="{C4D3F290-4DAE-F742-96D2-315453BD691C}" type="presParOf" srcId="{8E4D3419-88BA-1344-8AE0-FCE7237FA8CF}" destId="{23CF46C0-2EF2-5C4E-9565-4708CFB23E68}" srcOrd="1" destOrd="0" presId="urn:microsoft.com/office/officeart/2005/8/layout/hProcess7"/>
    <dgm:cxn modelId="{2961C561-4113-2049-A49A-D39DD506F314}" type="presParOf" srcId="{8E4D3419-88BA-1344-8AE0-FCE7237FA8CF}" destId="{1B69E6C9-69CF-F24A-9E9C-F7DF728A6BDB}" srcOrd="2" destOrd="0" presId="urn:microsoft.com/office/officeart/2005/8/layout/hProcess7"/>
    <dgm:cxn modelId="{8F591C5A-D21A-3A43-A6C7-DB0F16537AB5}" type="presParOf" srcId="{1B69E6C9-69CF-F24A-9E9C-F7DF728A6BDB}" destId="{5ED874A5-A5DB-1641-8880-4BCC1E3F2AA7}" srcOrd="0" destOrd="0" presId="urn:microsoft.com/office/officeart/2005/8/layout/hProcess7"/>
    <dgm:cxn modelId="{3C9A63EC-BF00-6C49-9B3E-5BD5B3F04043}" type="presParOf" srcId="{1B69E6C9-69CF-F24A-9E9C-F7DF728A6BDB}" destId="{9C5DC97B-FE3E-9D48-9F2E-6771EE381622}" srcOrd="1" destOrd="0" presId="urn:microsoft.com/office/officeart/2005/8/layout/hProcess7"/>
    <dgm:cxn modelId="{AAA8A458-E77C-AE46-ABAE-6B0C339A91A0}" type="presParOf" srcId="{1B69E6C9-69CF-F24A-9E9C-F7DF728A6BDB}" destId="{3E65B1B2-1B4D-7A4C-B577-D08B253D64A0}" srcOrd="2" destOrd="0" presId="urn:microsoft.com/office/officeart/2005/8/layout/hProcess7"/>
    <dgm:cxn modelId="{CD854B7C-B757-F94B-B087-BB77AD1D322E}" type="presParOf" srcId="{8E4D3419-88BA-1344-8AE0-FCE7237FA8CF}" destId="{E293CBC2-FD22-F64B-A021-2350DFDD41F4}" srcOrd="3" destOrd="0" presId="urn:microsoft.com/office/officeart/2005/8/layout/hProcess7"/>
    <dgm:cxn modelId="{A0AEBAE0-ED57-6D4A-A70C-56AAFADFBC00}" type="presParOf" srcId="{8E4D3419-88BA-1344-8AE0-FCE7237FA8CF}" destId="{25F13B99-DF58-9145-8D81-DAEA980BBC73}" srcOrd="4" destOrd="0" presId="urn:microsoft.com/office/officeart/2005/8/layout/hProcess7"/>
    <dgm:cxn modelId="{A68C3FC0-326C-F741-A4BF-31CAAFE4F11D}" type="presParOf" srcId="{25F13B99-DF58-9145-8D81-DAEA980BBC73}" destId="{8F88C079-DD68-CC4C-8133-4B0034F14F7D}" srcOrd="0" destOrd="0" presId="urn:microsoft.com/office/officeart/2005/8/layout/hProcess7"/>
    <dgm:cxn modelId="{FFB665BE-2932-9D4D-A73F-2D64141188D2}" type="presParOf" srcId="{25F13B99-DF58-9145-8D81-DAEA980BBC73}" destId="{A5F0C2C7-5696-8848-A01F-BEBB264757D9}" srcOrd="1" destOrd="0" presId="urn:microsoft.com/office/officeart/2005/8/layout/hProcess7"/>
    <dgm:cxn modelId="{89F2734B-1F59-6E4D-90A5-6CCE3BAF8309}" type="presParOf" srcId="{25F13B99-DF58-9145-8D81-DAEA980BBC73}" destId="{08BB8ED0-AE9A-9F4A-AF2C-30BA1C3DF7A8}" srcOrd="2" destOrd="0" presId="urn:microsoft.com/office/officeart/2005/8/layout/hProcess7"/>
    <dgm:cxn modelId="{378DC4BD-C85C-8E49-A5E9-9C30F21B101A}" type="presParOf" srcId="{8E4D3419-88BA-1344-8AE0-FCE7237FA8CF}" destId="{165A6D53-B549-5F42-95F3-531F3C1432D8}" srcOrd="5" destOrd="0" presId="urn:microsoft.com/office/officeart/2005/8/layout/hProcess7"/>
    <dgm:cxn modelId="{21A77E65-5FAA-DE49-8754-FEFEA1B03788}" type="presParOf" srcId="{8E4D3419-88BA-1344-8AE0-FCE7237FA8CF}" destId="{AB5713BC-6131-BD47-8C0B-7E56E9E074A7}" srcOrd="6" destOrd="0" presId="urn:microsoft.com/office/officeart/2005/8/layout/hProcess7"/>
    <dgm:cxn modelId="{EDF2B92C-C333-0B43-A9F7-E678C948D28F}" type="presParOf" srcId="{AB5713BC-6131-BD47-8C0B-7E56E9E074A7}" destId="{2A2A7AF8-767F-6441-97AA-E02716E29530}" srcOrd="0" destOrd="0" presId="urn:microsoft.com/office/officeart/2005/8/layout/hProcess7"/>
    <dgm:cxn modelId="{785C6D5E-E4ED-C345-B6F3-EAB0323FCD74}" type="presParOf" srcId="{AB5713BC-6131-BD47-8C0B-7E56E9E074A7}" destId="{FD4E004F-A491-E24B-9F23-E49E215EB9DC}" srcOrd="1" destOrd="0" presId="urn:microsoft.com/office/officeart/2005/8/layout/hProcess7"/>
    <dgm:cxn modelId="{5DBD5350-2203-294C-9628-1AF0EA915354}" type="presParOf" srcId="{AB5713BC-6131-BD47-8C0B-7E56E9E074A7}" destId="{EB9C8EDE-75F6-3244-A7D1-9A03FC119D22}" srcOrd="2" destOrd="0" presId="urn:microsoft.com/office/officeart/2005/8/layout/hProcess7"/>
    <dgm:cxn modelId="{03876889-44D5-5F4E-AA5E-488924F3162D}" type="presParOf" srcId="{8E4D3419-88BA-1344-8AE0-FCE7237FA8CF}" destId="{F9102E1A-C36E-FC4E-9DAE-D54AC5F6CC5A}" srcOrd="7" destOrd="0" presId="urn:microsoft.com/office/officeart/2005/8/layout/hProcess7"/>
    <dgm:cxn modelId="{054403FB-A315-874A-B842-BBE7E39AAD15}" type="presParOf" srcId="{8E4D3419-88BA-1344-8AE0-FCE7237FA8CF}" destId="{9E8D8EBC-56EC-6D4C-AE6A-416B6D148AB3}" srcOrd="8" destOrd="0" presId="urn:microsoft.com/office/officeart/2005/8/layout/hProcess7"/>
    <dgm:cxn modelId="{F21CED1F-B318-0148-9161-983321284FD9}" type="presParOf" srcId="{9E8D8EBC-56EC-6D4C-AE6A-416B6D148AB3}" destId="{E1C99B60-663B-9D46-BF64-E1CAB5AFFED8}" srcOrd="0" destOrd="0" presId="urn:microsoft.com/office/officeart/2005/8/layout/hProcess7"/>
    <dgm:cxn modelId="{28D6C725-D3D0-BA4B-A8B6-E50B0E1B94DB}" type="presParOf" srcId="{9E8D8EBC-56EC-6D4C-AE6A-416B6D148AB3}" destId="{D2AC7DB0-F24B-A142-8A4A-F7F0C3245430}" srcOrd="1" destOrd="0" presId="urn:microsoft.com/office/officeart/2005/8/layout/hProcess7"/>
    <dgm:cxn modelId="{16037850-F7B5-604C-972F-1AD896F3A61B}" type="presParOf" srcId="{9E8D8EBC-56EC-6D4C-AE6A-416B6D148AB3}" destId="{21D20CAC-55F6-A74E-8361-CCE9278EEADF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6DFB8E-6531-5C43-9915-BED656CAA3D3}">
      <dsp:nvSpPr>
        <dsp:cNvPr id="0" name=""/>
        <dsp:cNvSpPr/>
      </dsp:nvSpPr>
      <dsp:spPr>
        <a:xfrm>
          <a:off x="0" y="3177842"/>
          <a:ext cx="5046149" cy="10430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VPP</a:t>
          </a:r>
          <a:endParaRPr lang="en-US" sz="1900" kern="1200" dirty="0"/>
        </a:p>
      </dsp:txBody>
      <dsp:txXfrm>
        <a:off x="0" y="3177842"/>
        <a:ext cx="5046149" cy="563240"/>
      </dsp:txXfrm>
    </dsp:sp>
    <dsp:sp modelId="{5C5EC91B-21CC-9D4F-A9E9-FAFB01C5F344}">
      <dsp:nvSpPr>
        <dsp:cNvPr id="0" name=""/>
        <dsp:cNvSpPr/>
      </dsp:nvSpPr>
      <dsp:spPr>
        <a:xfrm>
          <a:off x="0" y="3720222"/>
          <a:ext cx="5046149" cy="47979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0668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/>
            <a:t>Verdadeiros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positivos</a:t>
          </a:r>
          <a:r>
            <a:rPr lang="en-US" sz="1500" kern="1200" dirty="0" smtClean="0"/>
            <a:t>/ </a:t>
          </a:r>
          <a:r>
            <a:rPr lang="en-US" sz="1500" kern="1200" dirty="0" err="1" smtClean="0"/>
            <a:t>todos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os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nodulos</a:t>
          </a:r>
          <a:r>
            <a:rPr lang="en-US" sz="1500" kern="1200" dirty="0" smtClean="0"/>
            <a:t> (VP+FP)</a:t>
          </a:r>
          <a:endParaRPr lang="en-US" sz="1500" kern="1200" dirty="0"/>
        </a:p>
      </dsp:txBody>
      <dsp:txXfrm>
        <a:off x="0" y="3720222"/>
        <a:ext cx="5046149" cy="479797"/>
      </dsp:txXfrm>
    </dsp:sp>
    <dsp:sp modelId="{51856F84-5D9A-BC4F-8F08-A34DBB44F56F}">
      <dsp:nvSpPr>
        <dsp:cNvPr id="0" name=""/>
        <dsp:cNvSpPr/>
      </dsp:nvSpPr>
      <dsp:spPr>
        <a:xfrm rot="10800000">
          <a:off x="0" y="1589294"/>
          <a:ext cx="5046149" cy="1604193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 dirty="0"/>
        </a:p>
      </dsp:txBody>
      <dsp:txXfrm rot="-10800000">
        <a:off x="0" y="1589294"/>
        <a:ext cx="5046149" cy="563071"/>
      </dsp:txXfrm>
    </dsp:sp>
    <dsp:sp modelId="{08F226EA-E806-1846-B5CA-C4191EC59F8E}">
      <dsp:nvSpPr>
        <dsp:cNvPr id="0" name=""/>
        <dsp:cNvSpPr/>
      </dsp:nvSpPr>
      <dsp:spPr>
        <a:xfrm>
          <a:off x="0" y="1555590"/>
          <a:ext cx="2523074" cy="47965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0668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/>
            <a:t>Detectados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pelo</a:t>
          </a:r>
          <a:r>
            <a:rPr lang="en-US" sz="1500" kern="1200" dirty="0" smtClean="0"/>
            <a:t> CAD + VD</a:t>
          </a:r>
          <a:endParaRPr lang="en-US" sz="1500" kern="1200" dirty="0"/>
        </a:p>
      </dsp:txBody>
      <dsp:txXfrm>
        <a:off x="0" y="1555590"/>
        <a:ext cx="2523074" cy="479653"/>
      </dsp:txXfrm>
    </dsp:sp>
    <dsp:sp modelId="{48B2FA9F-B053-0741-A78B-78AD69089D6C}">
      <dsp:nvSpPr>
        <dsp:cNvPr id="0" name=""/>
        <dsp:cNvSpPr/>
      </dsp:nvSpPr>
      <dsp:spPr>
        <a:xfrm>
          <a:off x="2523074" y="1555595"/>
          <a:ext cx="2523074" cy="47965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0668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/>
            <a:t>Detectados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apenas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pelo</a:t>
          </a:r>
          <a:r>
            <a:rPr lang="en-US" sz="1500" kern="1200" dirty="0" smtClean="0"/>
            <a:t> CAD</a:t>
          </a:r>
          <a:endParaRPr lang="en-US" sz="1500" kern="1200" dirty="0"/>
        </a:p>
      </dsp:txBody>
      <dsp:txXfrm>
        <a:off x="2523074" y="1555595"/>
        <a:ext cx="2523074" cy="479653"/>
      </dsp:txXfrm>
    </dsp:sp>
    <dsp:sp modelId="{B9CE6E31-73F6-0C4C-9491-32DCCD2A079F}">
      <dsp:nvSpPr>
        <dsp:cNvPr id="0" name=""/>
        <dsp:cNvSpPr/>
      </dsp:nvSpPr>
      <dsp:spPr>
        <a:xfrm rot="10800000">
          <a:off x="0" y="0"/>
          <a:ext cx="5046149" cy="1604193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err="1" smtClean="0"/>
            <a:t>Nódulos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detectados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pelo</a:t>
          </a:r>
          <a:r>
            <a:rPr lang="en-US" sz="1900" kern="1200" dirty="0" smtClean="0"/>
            <a:t> CAD</a:t>
          </a:r>
          <a:endParaRPr lang="en-US" sz="1900" kern="1200" dirty="0"/>
        </a:p>
      </dsp:txBody>
      <dsp:txXfrm rot="-10800000">
        <a:off x="0" y="0"/>
        <a:ext cx="5046149" cy="563071"/>
      </dsp:txXfrm>
    </dsp:sp>
    <dsp:sp modelId="{B408AB18-E0D8-8F41-8C23-AB6A6654B558}">
      <dsp:nvSpPr>
        <dsp:cNvPr id="0" name=""/>
        <dsp:cNvSpPr/>
      </dsp:nvSpPr>
      <dsp:spPr>
        <a:xfrm>
          <a:off x="0" y="563818"/>
          <a:ext cx="2523074" cy="47965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06680" bIns="1905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500" kern="1200" dirty="0" err="1" smtClean="0"/>
            <a:t>Verdadeiros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positivos</a:t>
          </a:r>
          <a:endParaRPr lang="en-US" sz="1500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 dirty="0"/>
        </a:p>
      </dsp:txBody>
      <dsp:txXfrm>
        <a:off x="0" y="563818"/>
        <a:ext cx="2523074" cy="479653"/>
      </dsp:txXfrm>
    </dsp:sp>
    <dsp:sp modelId="{06770F1B-9528-3940-9162-7E0F124B2CA8}">
      <dsp:nvSpPr>
        <dsp:cNvPr id="0" name=""/>
        <dsp:cNvSpPr/>
      </dsp:nvSpPr>
      <dsp:spPr>
        <a:xfrm>
          <a:off x="2523074" y="563818"/>
          <a:ext cx="2523074" cy="47965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0668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/>
            <a:t>Falso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positivos</a:t>
          </a:r>
          <a:endParaRPr lang="en-US" sz="1500" kern="1200" dirty="0"/>
        </a:p>
      </dsp:txBody>
      <dsp:txXfrm>
        <a:off x="2523074" y="563818"/>
        <a:ext cx="2523074" cy="47965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AF1A0A-AF58-3A45-BCF8-AD2A9FA67B4C}">
      <dsp:nvSpPr>
        <dsp:cNvPr id="0" name=""/>
        <dsp:cNvSpPr/>
      </dsp:nvSpPr>
      <dsp:spPr>
        <a:xfrm>
          <a:off x="554" y="992090"/>
          <a:ext cx="2384756" cy="2861707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92583" rIns="120015" bIns="0" numCol="1" spcCol="1270" anchor="t" anchorCtr="0">
          <a:noAutofit/>
        </a:bodyPr>
        <a:lstStyle/>
        <a:p>
          <a:pPr lvl="0" algn="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 dirty="0"/>
        </a:p>
      </dsp:txBody>
      <dsp:txXfrm rot="16200000">
        <a:off x="-934270" y="1926914"/>
        <a:ext cx="2346600" cy="476951"/>
      </dsp:txXfrm>
    </dsp:sp>
    <dsp:sp modelId="{D348424E-4839-A04D-930C-B0217E338B97}">
      <dsp:nvSpPr>
        <dsp:cNvPr id="0" name=""/>
        <dsp:cNvSpPr/>
      </dsp:nvSpPr>
      <dsp:spPr>
        <a:xfrm>
          <a:off x="477505" y="992090"/>
          <a:ext cx="1776643" cy="2861707"/>
        </a:xfrm>
        <a:prstGeom prst="rect">
          <a:avLst/>
        </a:prstGeom>
        <a:noFill/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89154" rIns="0" bIns="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Scan-wise performance</a:t>
          </a:r>
          <a:endParaRPr lang="en-US" sz="2600" kern="1200" dirty="0"/>
        </a:p>
      </dsp:txBody>
      <dsp:txXfrm>
        <a:off x="477505" y="992090"/>
        <a:ext cx="1776643" cy="2861707"/>
      </dsp:txXfrm>
    </dsp:sp>
    <dsp:sp modelId="{7B6982DD-0AA4-B640-8790-EF5E8AD58B32}">
      <dsp:nvSpPr>
        <dsp:cNvPr id="0" name=""/>
        <dsp:cNvSpPr/>
      </dsp:nvSpPr>
      <dsp:spPr>
        <a:xfrm>
          <a:off x="2468777" y="992090"/>
          <a:ext cx="2384756" cy="2861707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92583" rIns="120015" bIns="0" numCol="1" spcCol="1270" anchor="t" anchorCtr="0">
          <a:noAutofit/>
        </a:bodyPr>
        <a:lstStyle/>
        <a:p>
          <a:pPr lvl="0" algn="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 dirty="0"/>
        </a:p>
      </dsp:txBody>
      <dsp:txXfrm rot="16200000">
        <a:off x="1533952" y="1926914"/>
        <a:ext cx="2346600" cy="476951"/>
      </dsp:txXfrm>
    </dsp:sp>
    <dsp:sp modelId="{6037031D-7664-B440-973C-6C86984D1491}">
      <dsp:nvSpPr>
        <dsp:cNvPr id="0" name=""/>
        <dsp:cNvSpPr/>
      </dsp:nvSpPr>
      <dsp:spPr>
        <a:xfrm rot="5400000">
          <a:off x="2270307" y="3267827"/>
          <a:ext cx="420787" cy="357713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D2778E-C945-964D-A4A3-3D2C024BFC70}">
      <dsp:nvSpPr>
        <dsp:cNvPr id="0" name=""/>
        <dsp:cNvSpPr/>
      </dsp:nvSpPr>
      <dsp:spPr>
        <a:xfrm>
          <a:off x="2945728" y="992090"/>
          <a:ext cx="1776643" cy="2861707"/>
        </a:xfrm>
        <a:prstGeom prst="rect">
          <a:avLst/>
        </a:prstGeom>
        <a:noFill/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89154" rIns="0" bIns="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err="1" smtClean="0"/>
            <a:t>Falsos-positivos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por</a:t>
          </a:r>
          <a:r>
            <a:rPr lang="en-US" sz="2600" kern="1200" dirty="0" smtClean="0"/>
            <a:t> TC</a:t>
          </a:r>
          <a:endParaRPr lang="en-US" sz="2600" kern="1200" dirty="0"/>
        </a:p>
      </dsp:txBody>
      <dsp:txXfrm>
        <a:off x="2945728" y="992090"/>
        <a:ext cx="1776643" cy="2861707"/>
      </dsp:txXfrm>
    </dsp:sp>
    <dsp:sp modelId="{8C5E758F-7820-844D-A282-E92B51E33804}">
      <dsp:nvSpPr>
        <dsp:cNvPr id="0" name=""/>
        <dsp:cNvSpPr/>
      </dsp:nvSpPr>
      <dsp:spPr>
        <a:xfrm>
          <a:off x="4937000" y="992090"/>
          <a:ext cx="2384756" cy="2861707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92583" rIns="120015" bIns="0" numCol="1" spcCol="1270" anchor="t" anchorCtr="0">
          <a:noAutofit/>
        </a:bodyPr>
        <a:lstStyle/>
        <a:p>
          <a:pPr lvl="0" algn="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 dirty="0"/>
        </a:p>
      </dsp:txBody>
      <dsp:txXfrm rot="16200000">
        <a:off x="4002175" y="1926914"/>
        <a:ext cx="2346600" cy="476951"/>
      </dsp:txXfrm>
    </dsp:sp>
    <dsp:sp modelId="{8514DE0B-5C34-0648-8024-EBCBD9502C19}">
      <dsp:nvSpPr>
        <dsp:cNvPr id="0" name=""/>
        <dsp:cNvSpPr/>
      </dsp:nvSpPr>
      <dsp:spPr>
        <a:xfrm rot="5400000">
          <a:off x="4738530" y="3267827"/>
          <a:ext cx="420787" cy="357713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1B9997-9792-534C-9EF7-B21F8353C973}">
      <dsp:nvSpPr>
        <dsp:cNvPr id="0" name=""/>
        <dsp:cNvSpPr/>
      </dsp:nvSpPr>
      <dsp:spPr>
        <a:xfrm>
          <a:off x="5413951" y="992090"/>
          <a:ext cx="1776643" cy="2861707"/>
        </a:xfrm>
        <a:prstGeom prst="rect">
          <a:avLst/>
        </a:prstGeom>
        <a:noFill/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89154" rIns="0" bIns="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Total FP /</a:t>
          </a:r>
          <a:r>
            <a:rPr lang="en-US" sz="2600" kern="1200" dirty="0" err="1" smtClean="0"/>
            <a:t>todos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nódulos</a:t>
          </a:r>
          <a:r>
            <a:rPr lang="en-US" sz="2600" kern="1200" dirty="0" smtClean="0"/>
            <a:t> (VP+FP)</a:t>
          </a:r>
          <a:endParaRPr lang="en-US" sz="2600" kern="1200" dirty="0"/>
        </a:p>
      </dsp:txBody>
      <dsp:txXfrm>
        <a:off x="5413951" y="992090"/>
        <a:ext cx="1776643" cy="286170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ED1A56-D91C-8A4C-8A4D-648A7C532386}">
      <dsp:nvSpPr>
        <dsp:cNvPr id="0" name=""/>
        <dsp:cNvSpPr/>
      </dsp:nvSpPr>
      <dsp:spPr>
        <a:xfrm>
          <a:off x="576" y="911274"/>
          <a:ext cx="2481708" cy="2978050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96012" rIns="124460" bIns="0" numCol="1" spcCol="1270" anchor="t" anchorCtr="0">
          <a:noAutofit/>
        </a:bodyPr>
        <a:lstStyle/>
        <a:p>
          <a:pPr lvl="0" algn="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/>
        </a:p>
      </dsp:txBody>
      <dsp:txXfrm rot="16200000">
        <a:off x="-972253" y="1884104"/>
        <a:ext cx="2442001" cy="496341"/>
      </dsp:txXfrm>
    </dsp:sp>
    <dsp:sp modelId="{2DE6EA6A-755F-6540-8ADE-71DF0E9C8475}">
      <dsp:nvSpPr>
        <dsp:cNvPr id="0" name=""/>
        <dsp:cNvSpPr/>
      </dsp:nvSpPr>
      <dsp:spPr>
        <a:xfrm>
          <a:off x="496918" y="911274"/>
          <a:ext cx="1848873" cy="2978050"/>
        </a:xfrm>
        <a:prstGeom prst="rect">
          <a:avLst/>
        </a:prstGeom>
        <a:noFill/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82296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Screening- </a:t>
          </a:r>
          <a:r>
            <a:rPr lang="en-US" sz="2400" kern="1200" dirty="0" smtClean="0"/>
            <a:t>wise performance</a:t>
          </a:r>
          <a:endParaRPr lang="en-US" sz="2400" kern="1200" dirty="0"/>
        </a:p>
      </dsp:txBody>
      <dsp:txXfrm>
        <a:off x="496918" y="911274"/>
        <a:ext cx="1848873" cy="2978050"/>
      </dsp:txXfrm>
    </dsp:sp>
    <dsp:sp modelId="{8F88C079-DD68-CC4C-8133-4B0034F14F7D}">
      <dsp:nvSpPr>
        <dsp:cNvPr id="0" name=""/>
        <dsp:cNvSpPr/>
      </dsp:nvSpPr>
      <dsp:spPr>
        <a:xfrm>
          <a:off x="2569145" y="911274"/>
          <a:ext cx="2481708" cy="2978050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96012" rIns="124460" bIns="0" numCol="1" spcCol="1270" anchor="t" anchorCtr="0">
          <a:noAutofit/>
        </a:bodyPr>
        <a:lstStyle/>
        <a:p>
          <a:pPr lvl="0" algn="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/>
        </a:p>
      </dsp:txBody>
      <dsp:txXfrm rot="16200000">
        <a:off x="1596315" y="1884104"/>
        <a:ext cx="2442001" cy="496341"/>
      </dsp:txXfrm>
    </dsp:sp>
    <dsp:sp modelId="{9C5DC97B-FE3E-9D48-9F2E-6771EE381622}">
      <dsp:nvSpPr>
        <dsp:cNvPr id="0" name=""/>
        <dsp:cNvSpPr/>
      </dsp:nvSpPr>
      <dsp:spPr>
        <a:xfrm rot="5400000">
          <a:off x="2362824" y="3276989"/>
          <a:ext cx="437458" cy="372256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BB8ED0-AE9A-9F4A-AF2C-30BA1C3DF7A8}">
      <dsp:nvSpPr>
        <dsp:cNvPr id="0" name=""/>
        <dsp:cNvSpPr/>
      </dsp:nvSpPr>
      <dsp:spPr>
        <a:xfrm>
          <a:off x="3065487" y="911274"/>
          <a:ext cx="1848873" cy="2978050"/>
        </a:xfrm>
        <a:prstGeom prst="rect">
          <a:avLst/>
        </a:prstGeom>
        <a:noFill/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82296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VPP/ </a:t>
          </a:r>
          <a:r>
            <a:rPr lang="en-US" sz="2400" kern="1200" dirty="0" err="1" smtClean="0"/>
            <a:t>screenee</a:t>
          </a:r>
          <a:endParaRPr lang="en-US" sz="2400" kern="1200" dirty="0"/>
        </a:p>
      </dsp:txBody>
      <dsp:txXfrm>
        <a:off x="3065487" y="911274"/>
        <a:ext cx="1848873" cy="2978050"/>
      </dsp:txXfrm>
    </dsp:sp>
    <dsp:sp modelId="{E1C99B60-663B-9D46-BF64-E1CAB5AFFED8}">
      <dsp:nvSpPr>
        <dsp:cNvPr id="0" name=""/>
        <dsp:cNvSpPr/>
      </dsp:nvSpPr>
      <dsp:spPr>
        <a:xfrm>
          <a:off x="5137714" y="911274"/>
          <a:ext cx="2481708" cy="2978050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96012" rIns="124460" bIns="0" numCol="1" spcCol="1270" anchor="t" anchorCtr="0">
          <a:noAutofit/>
        </a:bodyPr>
        <a:lstStyle/>
        <a:p>
          <a:pPr lvl="0" algn="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/>
        </a:p>
      </dsp:txBody>
      <dsp:txXfrm rot="16200000">
        <a:off x="4164884" y="1884104"/>
        <a:ext cx="2442001" cy="496341"/>
      </dsp:txXfrm>
    </dsp:sp>
    <dsp:sp modelId="{FD4E004F-A491-E24B-9F23-E49E215EB9DC}">
      <dsp:nvSpPr>
        <dsp:cNvPr id="0" name=""/>
        <dsp:cNvSpPr/>
      </dsp:nvSpPr>
      <dsp:spPr>
        <a:xfrm rot="5400000">
          <a:off x="4931393" y="3276989"/>
          <a:ext cx="437458" cy="372256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D20CAC-55F6-A74E-8361-CCE9278EEADF}">
      <dsp:nvSpPr>
        <dsp:cNvPr id="0" name=""/>
        <dsp:cNvSpPr/>
      </dsp:nvSpPr>
      <dsp:spPr>
        <a:xfrm>
          <a:off x="5634056" y="911274"/>
          <a:ext cx="1848873" cy="2978050"/>
        </a:xfrm>
        <a:prstGeom prst="rect">
          <a:avLst/>
        </a:prstGeom>
        <a:noFill/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82296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Screnees</a:t>
          </a:r>
          <a:r>
            <a:rPr lang="en-US" sz="2400" kern="1200" dirty="0" smtClean="0"/>
            <a:t> com </a:t>
          </a:r>
          <a:r>
            <a:rPr lang="en-US" sz="2400" kern="1200" dirty="0" err="1" smtClean="0"/>
            <a:t>pelo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menos</a:t>
          </a:r>
          <a:r>
            <a:rPr lang="en-US" sz="2400" kern="1200" dirty="0" smtClean="0"/>
            <a:t> 1 VP / Total de </a:t>
          </a:r>
          <a:r>
            <a:rPr lang="en-US" sz="2400" kern="1200" dirty="0" err="1" smtClean="0"/>
            <a:t>screenees</a:t>
          </a:r>
          <a:r>
            <a:rPr lang="en-US" sz="2400" kern="1200" dirty="0" smtClean="0"/>
            <a:t> com </a:t>
          </a:r>
          <a:r>
            <a:rPr lang="en-US" sz="2400" kern="1200" dirty="0" err="1" smtClean="0"/>
            <a:t>pelo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menos</a:t>
          </a:r>
          <a:r>
            <a:rPr lang="en-US" sz="2400" kern="1200" dirty="0" smtClean="0"/>
            <a:t> 1 </a:t>
          </a:r>
          <a:r>
            <a:rPr lang="en-US" sz="2400" kern="1200" dirty="0" err="1" smtClean="0"/>
            <a:t>nódulo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achado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pelo</a:t>
          </a:r>
          <a:r>
            <a:rPr lang="en-US" sz="2400" kern="1200" dirty="0" smtClean="0"/>
            <a:t> CAD</a:t>
          </a:r>
          <a:endParaRPr lang="en-US" sz="2400" kern="1200" dirty="0"/>
        </a:p>
      </dsp:txBody>
      <dsp:txXfrm>
        <a:off x="5634056" y="911274"/>
        <a:ext cx="1848873" cy="29780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87C713-65E2-7C40-ACC4-CBA631D94D00}" type="datetimeFigureOut">
              <a:rPr lang="en-US" smtClean="0"/>
              <a:t>18/04/18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F4F16F-254B-D540-BD9D-8F7519FB4A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9649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F466F-BDA4-4F18-9C7B-FF0A9A1B0E80}" type="datetime1">
              <a:rPr lang="en-US" smtClean="0"/>
              <a:pPr/>
              <a:t>18/04/18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4290-6522-4139-852E-05BD9E7F0D2E}" type="datetime1">
              <a:rPr lang="en-US" smtClean="0"/>
              <a:pPr/>
              <a:t>18/04/18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955F9-81EA-47C5-8059-9E5C2B437C70}" type="datetime1">
              <a:rPr lang="en-US" smtClean="0"/>
              <a:pPr/>
              <a:t>18/04/18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607B-A47E-422C-9BEF-122CCDB7C526}" type="datetime1">
              <a:rPr lang="en-US" smtClean="0"/>
              <a:pPr/>
              <a:t>18/04/18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9A7CB-BEE6-4F99-898E-913F06E8E125}" type="datetime1">
              <a:rPr lang="en-US" smtClean="0"/>
              <a:pPr/>
              <a:t>18/04/18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E300C-6FC5-4FC3-AF1A-075E4F50620D}" type="datetime1">
              <a:rPr lang="en-US" smtClean="0"/>
              <a:pPr/>
              <a:t>18/04/18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D295D-4A77-4DEB-B04C-9F4282A8BC04}" type="datetime1">
              <a:rPr lang="en-US" smtClean="0"/>
              <a:pPr/>
              <a:t>18/04/18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28685-4D0C-42D5-8013-B5904CD1FCBC}" type="datetime1">
              <a:rPr lang="en-US" smtClean="0"/>
              <a:pPr/>
              <a:t>18/04/18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26C0-9885-4BA9-BBFA-A52CBFEBB775}" type="datetime1">
              <a:rPr lang="en-US" smtClean="0"/>
              <a:pPr/>
              <a:t>18/04/18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1B38-C5EB-4D66-9137-0AFE9CDEDE8F}" type="datetime1">
              <a:rPr lang="en-US" smtClean="0"/>
              <a:pPr/>
              <a:t>18/04/18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x-none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613C-1AD7-49D3-885D-F654C5CDBAA6}" type="datetime1">
              <a:rPr lang="en-US" smtClean="0"/>
              <a:pPr/>
              <a:t>18/04/18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27B613C-1AD7-49D3-885D-F654C5CDBAA6}" type="datetime1">
              <a:rPr lang="en-US" smtClean="0"/>
              <a:pPr/>
              <a:t>18/04/18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1" r:id="rId1"/>
    <p:sldLayoutId id="2147483952" r:id="rId2"/>
    <p:sldLayoutId id="2147483953" r:id="rId3"/>
    <p:sldLayoutId id="2147483954" r:id="rId4"/>
    <p:sldLayoutId id="2147483955" r:id="rId5"/>
    <p:sldLayoutId id="2147483956" r:id="rId6"/>
    <p:sldLayoutId id="2147483957" r:id="rId7"/>
    <p:sldLayoutId id="2147483958" r:id="rId8"/>
    <p:sldLayoutId id="2147483959" r:id="rId9"/>
    <p:sldLayoutId id="2147483960" r:id="rId10"/>
    <p:sldLayoutId id="214748396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2671" y="1184234"/>
            <a:ext cx="7543800" cy="2593975"/>
          </a:xfrm>
        </p:spPr>
        <p:txBody>
          <a:bodyPr/>
          <a:lstStyle/>
          <a:p>
            <a:r>
              <a:rPr lang="en-US" dirty="0" err="1" smtClean="0"/>
              <a:t>Análise</a:t>
            </a:r>
            <a:r>
              <a:rPr lang="en-US" dirty="0" smtClean="0"/>
              <a:t> de </a:t>
            </a:r>
            <a:r>
              <a:rPr lang="en-US" dirty="0" err="1" smtClean="0"/>
              <a:t>artigos</a:t>
            </a:r>
            <a:r>
              <a:rPr lang="en-US" dirty="0" smtClean="0"/>
              <a:t> </a:t>
            </a:r>
            <a:r>
              <a:rPr lang="en-US" dirty="0" err="1" smtClean="0"/>
              <a:t>científicos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Introdução</a:t>
            </a:r>
            <a:r>
              <a:rPr lang="en-US" dirty="0" smtClean="0"/>
              <a:t> a </a:t>
            </a:r>
            <a:r>
              <a:rPr lang="en-US" dirty="0" err="1" smtClean="0"/>
              <a:t>bioestatística</a:t>
            </a:r>
            <a:endParaRPr lang="en-US" dirty="0" smtClean="0"/>
          </a:p>
          <a:p>
            <a:r>
              <a:rPr lang="en-US" dirty="0" smtClean="0"/>
              <a:t>Professor Enrico</a:t>
            </a:r>
          </a:p>
          <a:p>
            <a:r>
              <a:rPr lang="en-US" dirty="0" smtClean="0"/>
              <a:t>Paola Isabel Silva Barros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dirty="0" err="1" smtClean="0"/>
              <a:t>Mestranda</a:t>
            </a:r>
            <a:r>
              <a:rPr lang="en-US" dirty="0" smtClean="0"/>
              <a:t> </a:t>
            </a:r>
            <a:r>
              <a:rPr lang="en-US" dirty="0" err="1" smtClean="0"/>
              <a:t>programa</a:t>
            </a:r>
            <a:r>
              <a:rPr lang="en-US" dirty="0" smtClean="0"/>
              <a:t> de </a:t>
            </a:r>
            <a:r>
              <a:rPr lang="en-US" dirty="0" err="1" smtClean="0"/>
              <a:t>saúde</a:t>
            </a:r>
            <a:r>
              <a:rPr lang="en-US" dirty="0" smtClean="0"/>
              <a:t> da </a:t>
            </a:r>
            <a:r>
              <a:rPr lang="en-US" dirty="0" err="1" smtClean="0"/>
              <a:t>criança</a:t>
            </a:r>
            <a:r>
              <a:rPr lang="en-US" dirty="0" smtClean="0"/>
              <a:t> e do </a:t>
            </a:r>
            <a:r>
              <a:rPr lang="en-US" dirty="0" err="1" smtClean="0"/>
              <a:t>adolescente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15700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Detection of the Risk-Dominant SSN </a:t>
            </a:r>
            <a:br>
              <a:rPr lang="en-US" sz="4000" dirty="0"/>
            </a:b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Nódulos</a:t>
            </a:r>
            <a:r>
              <a:rPr lang="en-US" dirty="0" smtClean="0"/>
              <a:t> com a </a:t>
            </a:r>
            <a:r>
              <a:rPr lang="en-US" dirty="0" err="1" smtClean="0"/>
              <a:t>maior</a:t>
            </a:r>
            <a:r>
              <a:rPr lang="en-US" dirty="0" smtClean="0"/>
              <a:t> </a:t>
            </a:r>
            <a:r>
              <a:rPr lang="en-US" dirty="0" err="1" smtClean="0"/>
              <a:t>classificação</a:t>
            </a:r>
            <a:r>
              <a:rPr lang="en-US" dirty="0" smtClean="0"/>
              <a:t> Lung-</a:t>
            </a:r>
            <a:r>
              <a:rPr lang="en-US" dirty="0" err="1" smtClean="0"/>
              <a:t>Rads</a:t>
            </a:r>
            <a:r>
              <a:rPr lang="en-US" dirty="0" smtClean="0"/>
              <a:t> </a:t>
            </a:r>
            <a:r>
              <a:rPr lang="en-US" dirty="0" err="1" smtClean="0"/>
              <a:t>achados</a:t>
            </a:r>
            <a:r>
              <a:rPr lang="en-US" dirty="0" smtClean="0"/>
              <a:t> </a:t>
            </a:r>
            <a:r>
              <a:rPr lang="en-US" dirty="0" err="1" smtClean="0"/>
              <a:t>pelos</a:t>
            </a:r>
            <a:r>
              <a:rPr lang="en-US" dirty="0" smtClean="0"/>
              <a:t> 2 </a:t>
            </a:r>
            <a:r>
              <a:rPr lang="en-US" dirty="0" err="1" smtClean="0"/>
              <a:t>metodos</a:t>
            </a:r>
            <a:endParaRPr lang="en-US" dirty="0" smtClean="0"/>
          </a:p>
          <a:p>
            <a:pPr lvl="1"/>
            <a:r>
              <a:rPr lang="en-US" dirty="0" err="1" smtClean="0"/>
              <a:t>Sensibilidade</a:t>
            </a:r>
            <a:r>
              <a:rPr lang="en-US" dirty="0"/>
              <a:t> </a:t>
            </a:r>
            <a:r>
              <a:rPr lang="en-US" dirty="0" smtClean="0"/>
              <a:t>e VPN do CAD e VD  (testes </a:t>
            </a:r>
            <a:r>
              <a:rPr lang="en-US" dirty="0" err="1" smtClean="0"/>
              <a:t>bons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screening)</a:t>
            </a:r>
          </a:p>
          <a:p>
            <a:pPr lvl="1"/>
            <a:r>
              <a:rPr lang="en-US" dirty="0" err="1" smtClean="0"/>
              <a:t>McNemar</a:t>
            </a:r>
            <a:r>
              <a:rPr lang="en-US" dirty="0" smtClean="0"/>
              <a:t> X2 </a:t>
            </a:r>
            <a:r>
              <a:rPr lang="en-US" dirty="0" err="1" smtClean="0"/>
              <a:t>teste</a:t>
            </a:r>
            <a:r>
              <a:rPr lang="en-US" dirty="0" smtClean="0"/>
              <a:t> </a:t>
            </a:r>
            <a:r>
              <a:rPr lang="en-US" dirty="0" err="1" smtClean="0"/>
              <a:t>foi</a:t>
            </a:r>
            <a:r>
              <a:rPr lang="en-US" dirty="0" smtClean="0"/>
              <a:t> </a:t>
            </a:r>
            <a:r>
              <a:rPr lang="en-US" dirty="0" err="1" smtClean="0"/>
              <a:t>usado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testar</a:t>
            </a:r>
            <a:r>
              <a:rPr lang="en-US" dirty="0" smtClean="0"/>
              <a:t> </a:t>
            </a:r>
            <a:r>
              <a:rPr lang="en-US" dirty="0" err="1" smtClean="0"/>
              <a:t>diferenças</a:t>
            </a:r>
            <a:r>
              <a:rPr lang="en-US" dirty="0" smtClean="0"/>
              <a:t> </a:t>
            </a:r>
            <a:r>
              <a:rPr lang="en-US" dirty="0" err="1" smtClean="0"/>
              <a:t>signifcativas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Índice</a:t>
            </a:r>
            <a:r>
              <a:rPr lang="en-US" dirty="0" smtClean="0"/>
              <a:t> de </a:t>
            </a:r>
            <a:r>
              <a:rPr lang="en-US" dirty="0" err="1" smtClean="0"/>
              <a:t>concordância</a:t>
            </a:r>
            <a:r>
              <a:rPr lang="en-US" dirty="0" smtClean="0"/>
              <a:t> entre CAD e VD </a:t>
            </a:r>
            <a:r>
              <a:rPr lang="en-US" dirty="0" err="1" smtClean="0"/>
              <a:t>foi</a:t>
            </a:r>
            <a:r>
              <a:rPr lang="en-US" dirty="0" smtClean="0"/>
              <a:t> </a:t>
            </a:r>
            <a:r>
              <a:rPr lang="en-US" dirty="0" err="1" smtClean="0"/>
              <a:t>calculado</a:t>
            </a:r>
            <a:r>
              <a:rPr lang="en-US" dirty="0" smtClean="0"/>
              <a:t> com </a:t>
            </a:r>
            <a:r>
              <a:rPr lang="en-US" dirty="0" err="1" smtClean="0"/>
              <a:t>Coeficiente</a:t>
            </a:r>
            <a:r>
              <a:rPr lang="en-US" dirty="0" smtClean="0"/>
              <a:t> de Cohen K.</a:t>
            </a:r>
          </a:p>
          <a:p>
            <a:pPr lvl="2"/>
            <a:r>
              <a:rPr lang="en-US" dirty="0" err="1" smtClean="0"/>
              <a:t>Baixa</a:t>
            </a:r>
            <a:r>
              <a:rPr lang="en-US" dirty="0" smtClean="0"/>
              <a:t> </a:t>
            </a:r>
            <a:r>
              <a:rPr lang="en-US" dirty="0" err="1" smtClean="0"/>
              <a:t>concordância</a:t>
            </a:r>
            <a:r>
              <a:rPr lang="en-US" dirty="0" smtClean="0"/>
              <a:t>: &lt; 0.2</a:t>
            </a:r>
          </a:p>
          <a:p>
            <a:pPr lvl="2"/>
            <a:r>
              <a:rPr lang="en-US" dirty="0" smtClean="0"/>
              <a:t>“fair”: 0.2 -0,4</a:t>
            </a:r>
          </a:p>
          <a:p>
            <a:pPr lvl="2"/>
            <a:r>
              <a:rPr lang="en-US" dirty="0" err="1" smtClean="0"/>
              <a:t>Moderada</a:t>
            </a:r>
            <a:r>
              <a:rPr lang="en-US" dirty="0" smtClean="0"/>
              <a:t>: 0,4 </a:t>
            </a:r>
            <a:r>
              <a:rPr lang="mr-IN" dirty="0" smtClean="0"/>
              <a:t>–</a:t>
            </a:r>
            <a:r>
              <a:rPr lang="en-US" dirty="0" smtClean="0"/>
              <a:t> 0,6</a:t>
            </a:r>
          </a:p>
          <a:p>
            <a:pPr lvl="2"/>
            <a:r>
              <a:rPr lang="en-US" dirty="0" smtClean="0"/>
              <a:t>Boa: 0,6 </a:t>
            </a:r>
            <a:r>
              <a:rPr lang="mr-IN" dirty="0" smtClean="0"/>
              <a:t>–</a:t>
            </a:r>
            <a:r>
              <a:rPr lang="en-US" dirty="0" smtClean="0"/>
              <a:t> 0,8</a:t>
            </a:r>
          </a:p>
          <a:p>
            <a:pPr lvl="2"/>
            <a:r>
              <a:rPr lang="en-US" dirty="0" err="1" smtClean="0"/>
              <a:t>Excelente</a:t>
            </a:r>
            <a:r>
              <a:rPr lang="en-US" dirty="0" smtClean="0"/>
              <a:t>: 0,8 </a:t>
            </a:r>
            <a:r>
              <a:rPr lang="mr-IN" dirty="0" smtClean="0"/>
              <a:t>–</a:t>
            </a:r>
            <a:r>
              <a:rPr lang="en-US" dirty="0" smtClean="0"/>
              <a:t> 1,0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7814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Detection of the Risk-Dominant SSN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</a:t>
            </a:r>
            <a:r>
              <a:rPr lang="en-US" dirty="0" err="1" smtClean="0"/>
              <a:t>nalisar</a:t>
            </a:r>
            <a:r>
              <a:rPr lang="en-US" dirty="0" smtClean="0"/>
              <a:t> o </a:t>
            </a:r>
            <a:r>
              <a:rPr lang="en-US" dirty="0" err="1" smtClean="0"/>
              <a:t>impacto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o </a:t>
            </a:r>
            <a:r>
              <a:rPr lang="en-US" dirty="0" err="1" smtClean="0"/>
              <a:t>tipo</a:t>
            </a:r>
            <a:r>
              <a:rPr lang="en-US" dirty="0" smtClean="0"/>
              <a:t> do </a:t>
            </a:r>
            <a:r>
              <a:rPr lang="en-US" dirty="0" err="1" smtClean="0"/>
              <a:t>nódulo</a:t>
            </a:r>
            <a:r>
              <a:rPr lang="en-US" dirty="0" smtClean="0"/>
              <a:t> e o </a:t>
            </a:r>
            <a:r>
              <a:rPr lang="en-US" dirty="0" err="1" smtClean="0"/>
              <a:t>tamanho</a:t>
            </a:r>
            <a:r>
              <a:rPr lang="en-US" dirty="0" smtClean="0"/>
              <a:t> do </a:t>
            </a:r>
            <a:r>
              <a:rPr lang="en-US" dirty="0" err="1" smtClean="0"/>
              <a:t>nódulo</a:t>
            </a:r>
            <a:r>
              <a:rPr lang="en-US" dirty="0" smtClean="0"/>
              <a:t> </a:t>
            </a:r>
            <a:r>
              <a:rPr lang="en-US" dirty="0" err="1" smtClean="0"/>
              <a:t>tiveram</a:t>
            </a:r>
            <a:r>
              <a:rPr lang="en-US" dirty="0" smtClean="0"/>
              <a:t> </a:t>
            </a:r>
            <a:r>
              <a:rPr lang="en-US" dirty="0" err="1" smtClean="0"/>
              <a:t>sobre</a:t>
            </a:r>
            <a:r>
              <a:rPr lang="en-US" dirty="0" smtClean="0"/>
              <a:t> a </a:t>
            </a:r>
            <a:r>
              <a:rPr lang="en-US" dirty="0" err="1" smtClean="0"/>
              <a:t>perfomance</a:t>
            </a:r>
            <a:r>
              <a:rPr lang="en-US" dirty="0" smtClean="0"/>
              <a:t> de </a:t>
            </a:r>
            <a:r>
              <a:rPr lang="en-US" dirty="0" err="1" smtClean="0"/>
              <a:t>detecção</a:t>
            </a:r>
            <a:r>
              <a:rPr lang="en-US" dirty="0" smtClean="0"/>
              <a:t> do CAD e da VD</a:t>
            </a:r>
          </a:p>
          <a:p>
            <a:pPr lvl="1"/>
            <a:r>
              <a:rPr lang="en-US" dirty="0" err="1" smtClean="0"/>
              <a:t>Comparou</a:t>
            </a:r>
            <a:r>
              <a:rPr lang="en-US" dirty="0" smtClean="0"/>
              <a:t> as </a:t>
            </a:r>
            <a:r>
              <a:rPr lang="en-US" dirty="0" err="1" smtClean="0"/>
              <a:t>medidas</a:t>
            </a:r>
            <a:r>
              <a:rPr lang="en-US" dirty="0" smtClean="0"/>
              <a:t>  </a:t>
            </a:r>
            <a:r>
              <a:rPr lang="en-US" dirty="0" err="1" smtClean="0"/>
              <a:t>feitas</a:t>
            </a:r>
            <a:r>
              <a:rPr lang="en-US" dirty="0" smtClean="0"/>
              <a:t> </a:t>
            </a:r>
            <a:r>
              <a:rPr lang="en-US" dirty="0" err="1" smtClean="0"/>
              <a:t>pelo</a:t>
            </a:r>
            <a:r>
              <a:rPr lang="en-US" dirty="0" smtClean="0"/>
              <a:t> CAD e </a:t>
            </a:r>
            <a:r>
              <a:rPr lang="en-US" dirty="0" err="1" smtClean="0"/>
              <a:t>pela</a:t>
            </a:r>
            <a:r>
              <a:rPr lang="en-US" dirty="0" smtClean="0"/>
              <a:t> VD.</a:t>
            </a:r>
          </a:p>
          <a:p>
            <a:pPr lvl="1"/>
            <a:r>
              <a:rPr lang="en-US" dirty="0" smtClean="0"/>
              <a:t>Mann-Whitney U test</a:t>
            </a:r>
          </a:p>
          <a:p>
            <a:pPr lvl="1"/>
            <a:r>
              <a:rPr lang="en-US" dirty="0" err="1" smtClean="0"/>
              <a:t>Variáveis</a:t>
            </a:r>
            <a:r>
              <a:rPr lang="en-US" dirty="0" smtClean="0"/>
              <a:t> </a:t>
            </a:r>
            <a:r>
              <a:rPr lang="en-US" dirty="0" err="1" smtClean="0"/>
              <a:t>continuas</a:t>
            </a:r>
            <a:r>
              <a:rPr lang="en-US" dirty="0" smtClean="0"/>
              <a:t> </a:t>
            </a:r>
            <a:r>
              <a:rPr lang="en-US" dirty="0" err="1" smtClean="0"/>
              <a:t>foram</a:t>
            </a:r>
            <a:r>
              <a:rPr lang="en-US" dirty="0" smtClean="0"/>
              <a:t> </a:t>
            </a:r>
            <a:r>
              <a:rPr lang="en-US" dirty="0" err="1" smtClean="0"/>
              <a:t>reportadas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mediana</a:t>
            </a:r>
            <a:r>
              <a:rPr lang="en-US" dirty="0" smtClean="0"/>
              <a:t>, </a:t>
            </a:r>
            <a:r>
              <a:rPr lang="en-US" dirty="0" err="1" smtClean="0"/>
              <a:t>percentil</a:t>
            </a:r>
            <a:r>
              <a:rPr lang="en-US" dirty="0" smtClean="0"/>
              <a:t> 25 e 75.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54726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Detection of the Risk-Dominant SSN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Sensibilidade</a:t>
            </a:r>
            <a:r>
              <a:rPr lang="en-US" dirty="0" smtClean="0"/>
              <a:t> do CAD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detectar</a:t>
            </a:r>
            <a:r>
              <a:rPr lang="en-US" dirty="0" smtClean="0"/>
              <a:t> o </a:t>
            </a:r>
            <a:r>
              <a:rPr lang="en-US" dirty="0" err="1" smtClean="0"/>
              <a:t>mesmo</a:t>
            </a:r>
            <a:r>
              <a:rPr lang="en-US" dirty="0" smtClean="0"/>
              <a:t> </a:t>
            </a:r>
            <a:r>
              <a:rPr lang="en-US" dirty="0" err="1" smtClean="0"/>
              <a:t>nodulo</a:t>
            </a:r>
            <a:r>
              <a:rPr lang="en-US" dirty="0" smtClean="0"/>
              <a:t> </a:t>
            </a:r>
            <a:r>
              <a:rPr lang="en-US" dirty="0" err="1" smtClean="0"/>
              <a:t>longitudinalmente</a:t>
            </a:r>
            <a:r>
              <a:rPr lang="en-US" dirty="0" smtClean="0"/>
              <a:t> (</a:t>
            </a:r>
            <a:r>
              <a:rPr lang="en-US" dirty="0" err="1" smtClean="0"/>
              <a:t>nos</a:t>
            </a:r>
            <a:r>
              <a:rPr lang="en-US" dirty="0" smtClean="0"/>
              <a:t> 3 </a:t>
            </a:r>
            <a:r>
              <a:rPr lang="en-US" dirty="0" err="1" smtClean="0"/>
              <a:t>estudos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Nódulos</a:t>
            </a:r>
            <a:r>
              <a:rPr lang="en-US" dirty="0" smtClean="0"/>
              <a:t> </a:t>
            </a:r>
            <a:r>
              <a:rPr lang="en-US" dirty="0" err="1" smtClean="0"/>
              <a:t>vistos</a:t>
            </a:r>
            <a:r>
              <a:rPr lang="en-US" dirty="0" smtClean="0"/>
              <a:t> </a:t>
            </a:r>
            <a:r>
              <a:rPr lang="en-US" dirty="0" err="1" smtClean="0"/>
              <a:t>nos</a:t>
            </a:r>
            <a:r>
              <a:rPr lang="en-US" dirty="0" smtClean="0"/>
              <a:t> CAD </a:t>
            </a:r>
            <a:r>
              <a:rPr lang="en-US" dirty="0" err="1" smtClean="0"/>
              <a:t>nos</a:t>
            </a:r>
            <a:r>
              <a:rPr lang="en-US" dirty="0" smtClean="0"/>
              <a:t> 3 </a:t>
            </a:r>
            <a:r>
              <a:rPr lang="en-US" dirty="0" err="1" smtClean="0"/>
              <a:t>estudos</a:t>
            </a:r>
            <a:r>
              <a:rPr lang="en-US" dirty="0" smtClean="0"/>
              <a:t>/ </a:t>
            </a:r>
            <a:r>
              <a:rPr lang="en-US" dirty="0" err="1" smtClean="0"/>
              <a:t>Todos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nódulos</a:t>
            </a:r>
            <a:r>
              <a:rPr lang="en-US" dirty="0" smtClean="0"/>
              <a:t> </a:t>
            </a:r>
            <a:r>
              <a:rPr lang="en-US" dirty="0" err="1" smtClean="0"/>
              <a:t>persistentes</a:t>
            </a:r>
            <a:r>
              <a:rPr lang="en-US" dirty="0" smtClean="0"/>
              <a:t> </a:t>
            </a:r>
            <a:r>
              <a:rPr lang="en-US" dirty="0" err="1" smtClean="0"/>
              <a:t>vistos</a:t>
            </a:r>
            <a:r>
              <a:rPr lang="en-US" dirty="0" smtClean="0"/>
              <a:t> </a:t>
            </a:r>
            <a:r>
              <a:rPr lang="en-US" dirty="0" err="1" smtClean="0"/>
              <a:t>pela</a:t>
            </a:r>
            <a:r>
              <a:rPr lang="en-US" dirty="0" smtClean="0"/>
              <a:t> VD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6581344"/>
              </p:ext>
            </p:extLst>
          </p:nvPr>
        </p:nvGraphicFramePr>
        <p:xfrm>
          <a:off x="1107236" y="4373348"/>
          <a:ext cx="6096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VD</a:t>
                      </a:r>
                      <a:r>
                        <a:rPr lang="en-US" baseline="0" dirty="0" smtClean="0"/>
                        <a:t> +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VD-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CAD +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+++++++++++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CAD 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+++++++++++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69159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Comparação</a:t>
            </a:r>
            <a:r>
              <a:rPr lang="en-US" dirty="0" smtClean="0"/>
              <a:t> das </a:t>
            </a:r>
            <a:r>
              <a:rPr lang="en-US" dirty="0" err="1" smtClean="0"/>
              <a:t>medidas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Correlação</a:t>
            </a:r>
            <a:r>
              <a:rPr lang="en-US" dirty="0" smtClean="0"/>
              <a:t> entre as </a:t>
            </a:r>
            <a:r>
              <a:rPr lang="en-US" dirty="0" err="1" smtClean="0"/>
              <a:t>medidas</a:t>
            </a:r>
            <a:r>
              <a:rPr lang="en-US" dirty="0" smtClean="0"/>
              <a:t> </a:t>
            </a:r>
            <a:r>
              <a:rPr lang="en-US" dirty="0" err="1" smtClean="0"/>
              <a:t>foi</a:t>
            </a:r>
            <a:r>
              <a:rPr lang="en-US" dirty="0" smtClean="0"/>
              <a:t> </a:t>
            </a:r>
            <a:r>
              <a:rPr lang="en-US" dirty="0" err="1" smtClean="0"/>
              <a:t>analisada</a:t>
            </a:r>
            <a:r>
              <a:rPr lang="en-US" dirty="0" smtClean="0"/>
              <a:t> </a:t>
            </a:r>
            <a:r>
              <a:rPr lang="en-US" dirty="0" err="1" smtClean="0"/>
              <a:t>pelo</a:t>
            </a:r>
            <a:r>
              <a:rPr lang="en-US" dirty="0" smtClean="0"/>
              <a:t> </a:t>
            </a:r>
            <a:r>
              <a:rPr lang="en-US" dirty="0" err="1" smtClean="0"/>
              <a:t>teste</a:t>
            </a:r>
            <a:r>
              <a:rPr lang="en-US" dirty="0" smtClean="0"/>
              <a:t> Spearmen p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variabilidade</a:t>
            </a:r>
            <a:r>
              <a:rPr lang="en-US" dirty="0" smtClean="0"/>
              <a:t> entre as </a:t>
            </a:r>
            <a:r>
              <a:rPr lang="en-US" dirty="0" err="1" smtClean="0"/>
              <a:t>medidas</a:t>
            </a:r>
            <a:r>
              <a:rPr lang="en-US" dirty="0" smtClean="0"/>
              <a:t> </a:t>
            </a:r>
            <a:r>
              <a:rPr lang="en-US" dirty="0" err="1" smtClean="0"/>
              <a:t>pelo</a:t>
            </a:r>
            <a:r>
              <a:rPr lang="en-US" dirty="0" smtClean="0"/>
              <a:t> </a:t>
            </a:r>
            <a:r>
              <a:rPr lang="en-US" dirty="0" err="1" smtClean="0"/>
              <a:t>teste</a:t>
            </a:r>
            <a:r>
              <a:rPr lang="en-US" dirty="0" smtClean="0"/>
              <a:t> Band-Altman plot</a:t>
            </a:r>
          </a:p>
          <a:p>
            <a:r>
              <a:rPr lang="en-US" dirty="0" err="1" smtClean="0"/>
              <a:t>Indice</a:t>
            </a:r>
            <a:r>
              <a:rPr lang="en-US" dirty="0" smtClean="0"/>
              <a:t> de </a:t>
            </a:r>
            <a:r>
              <a:rPr lang="en-US" dirty="0" err="1" smtClean="0"/>
              <a:t>concordancia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o score Lung-</a:t>
            </a:r>
            <a:r>
              <a:rPr lang="en-US" dirty="0" err="1" smtClean="0"/>
              <a:t>Rads</a:t>
            </a:r>
            <a:r>
              <a:rPr lang="en-US" dirty="0" smtClean="0"/>
              <a:t> </a:t>
            </a:r>
            <a:r>
              <a:rPr lang="en-US" dirty="0" err="1" smtClean="0"/>
              <a:t>foi</a:t>
            </a:r>
            <a:r>
              <a:rPr lang="en-US" dirty="0" smtClean="0"/>
              <a:t> </a:t>
            </a:r>
            <a:r>
              <a:rPr lang="en-US" dirty="0" err="1" smtClean="0"/>
              <a:t>calculado</a:t>
            </a:r>
            <a:r>
              <a:rPr lang="en-US" dirty="0" smtClean="0"/>
              <a:t> com </a:t>
            </a:r>
            <a:r>
              <a:rPr lang="en-US" dirty="0" err="1" smtClean="0"/>
              <a:t>coeficiente</a:t>
            </a:r>
            <a:r>
              <a:rPr lang="en-US" dirty="0" smtClean="0"/>
              <a:t> 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8327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Resultados</a:t>
            </a:r>
            <a:endParaRPr lang="en-US" dirty="0"/>
          </a:p>
        </p:txBody>
      </p:sp>
      <p:pic>
        <p:nvPicPr>
          <p:cNvPr id="4" name="Content Placeholder 3" descr="tabela 1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4650" b="-14650"/>
          <a:stretch>
            <a:fillRect/>
          </a:stretch>
        </p:blipFill>
        <p:spPr>
          <a:xfrm>
            <a:off x="163454" y="1219759"/>
            <a:ext cx="7913746" cy="5181041"/>
          </a:xfrm>
        </p:spPr>
      </p:pic>
    </p:spTree>
    <p:extLst>
      <p:ext uri="{BB962C8B-B14F-4D97-AF65-F5344CB8AC3E}">
        <p14:creationId xmlns:p14="http://schemas.microsoft.com/office/powerpoint/2010/main" val="24172399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Resultados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Concordância geral foi baixa entre os m</a:t>
            </a:r>
            <a:r>
              <a:rPr lang="pt-BR" dirty="0" smtClean="0"/>
              <a:t>étodos</a:t>
            </a:r>
          </a:p>
          <a:p>
            <a:pPr marL="114300" indent="0">
              <a:buNone/>
            </a:pPr>
            <a:r>
              <a:rPr lang="pt-BR" dirty="0" smtClean="0"/>
              <a:t>(</a:t>
            </a:r>
            <a:r>
              <a:rPr lang="pt-BR" dirty="0" err="1" smtClean="0"/>
              <a:t>κ</a:t>
            </a:r>
            <a:r>
              <a:rPr lang="pt-BR" dirty="0" smtClean="0"/>
              <a:t> = 0.246, 95% CI, 0.135-0.357; </a:t>
            </a:r>
            <a:r>
              <a:rPr lang="pt-BR" dirty="0" err="1" smtClean="0"/>
              <a:t>P</a:t>
            </a:r>
            <a:r>
              <a:rPr lang="pt-BR" dirty="0" smtClean="0"/>
              <a:t> &lt; 0.001) </a:t>
            </a:r>
          </a:p>
          <a:p>
            <a:r>
              <a:rPr lang="pt-BR" dirty="0" smtClean="0"/>
              <a:t>O tipo de nódulo n</a:t>
            </a:r>
            <a:r>
              <a:rPr lang="pt-BR" dirty="0" smtClean="0"/>
              <a:t>ão foi determinante na detecção.</a:t>
            </a:r>
          </a:p>
          <a:p>
            <a:r>
              <a:rPr lang="pt-BR" dirty="0" smtClean="0"/>
              <a:t>Não foram encontradas diferenças estatisticamente significativas entre os </a:t>
            </a:r>
            <a:r>
              <a:rPr lang="pt-BR" dirty="0" smtClean="0"/>
              <a:t>parâmetros </a:t>
            </a:r>
            <a:r>
              <a:rPr lang="pt-BR" dirty="0" smtClean="0"/>
              <a:t>automáticos e feitos pelo radiologista.  </a:t>
            </a:r>
            <a:endParaRPr lang="mr-IN" dirty="0" smtClean="0"/>
          </a:p>
          <a:p>
            <a:endParaRPr lang="mr-IN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96088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Resultados</a:t>
            </a:r>
            <a:endParaRPr lang="en-US" dirty="0"/>
          </a:p>
        </p:txBody>
      </p:sp>
      <p:pic>
        <p:nvPicPr>
          <p:cNvPr id="4" name="Content Placeholder 3" descr="tabela 2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4470" b="-447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7585603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Resultados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 smtClean="0"/>
              <a:t>Dos </a:t>
            </a:r>
            <a:r>
              <a:rPr lang="en-US" dirty="0" err="1" smtClean="0"/>
              <a:t>n</a:t>
            </a:r>
            <a:r>
              <a:rPr lang="en-US" dirty="0" err="1" smtClean="0"/>
              <a:t>ó</a:t>
            </a:r>
            <a:r>
              <a:rPr lang="en-US" dirty="0" err="1" smtClean="0"/>
              <a:t>dulos</a:t>
            </a:r>
            <a:r>
              <a:rPr lang="en-US" dirty="0" smtClean="0"/>
              <a:t> </a:t>
            </a:r>
            <a:r>
              <a:rPr lang="en-US" dirty="0" err="1" smtClean="0"/>
              <a:t>detectados</a:t>
            </a:r>
            <a:r>
              <a:rPr lang="en-US" dirty="0" smtClean="0"/>
              <a:t> </a:t>
            </a:r>
            <a:r>
              <a:rPr lang="en-US" dirty="0" err="1" smtClean="0"/>
              <a:t>pela</a:t>
            </a:r>
            <a:r>
              <a:rPr lang="en-US" dirty="0" smtClean="0"/>
              <a:t> </a:t>
            </a:r>
            <a:r>
              <a:rPr lang="en-US" dirty="0" err="1" smtClean="0"/>
              <a:t>an</a:t>
            </a:r>
            <a:r>
              <a:rPr lang="en-US" dirty="0" err="1" smtClean="0"/>
              <a:t>álise</a:t>
            </a:r>
            <a:r>
              <a:rPr lang="en-US" dirty="0" smtClean="0"/>
              <a:t> visual</a:t>
            </a:r>
            <a:r>
              <a:rPr lang="en-US" dirty="0" smtClean="0"/>
              <a:t>, </a:t>
            </a:r>
            <a:r>
              <a:rPr lang="en-US" dirty="0" err="1" smtClean="0"/>
              <a:t>n</a:t>
            </a:r>
            <a:r>
              <a:rPr lang="en-US" dirty="0" err="1" smtClean="0"/>
              <a:t>ão</a:t>
            </a:r>
            <a:r>
              <a:rPr lang="en-US" dirty="0" smtClean="0"/>
              <a:t> </a:t>
            </a:r>
            <a:r>
              <a:rPr lang="en-US" dirty="0" err="1" smtClean="0"/>
              <a:t>houve</a:t>
            </a:r>
            <a:r>
              <a:rPr lang="en-US" dirty="0" smtClean="0"/>
              <a:t> </a:t>
            </a:r>
            <a:r>
              <a:rPr lang="en-US" dirty="0" err="1" smtClean="0"/>
              <a:t>diferença</a:t>
            </a:r>
            <a:r>
              <a:rPr lang="en-US" dirty="0" smtClean="0"/>
              <a:t> </a:t>
            </a:r>
            <a:r>
              <a:rPr lang="en-US" dirty="0" err="1" smtClean="0"/>
              <a:t>significativas</a:t>
            </a:r>
            <a:r>
              <a:rPr lang="en-US" dirty="0" smtClean="0"/>
              <a:t> entre as </a:t>
            </a:r>
            <a:r>
              <a:rPr lang="en-US" dirty="0" err="1" smtClean="0"/>
              <a:t>medidas</a:t>
            </a:r>
            <a:r>
              <a:rPr lang="en-US" dirty="0" smtClean="0"/>
              <a:t> de </a:t>
            </a:r>
            <a:r>
              <a:rPr lang="en-US" dirty="0" err="1" smtClean="0"/>
              <a:t>diâmetro</a:t>
            </a:r>
            <a:r>
              <a:rPr lang="en-US" dirty="0" smtClean="0"/>
              <a:t> do CAD e manual </a:t>
            </a:r>
            <a:r>
              <a:rPr lang="en-US" dirty="0" smtClean="0"/>
              <a:t>(</a:t>
            </a:r>
            <a:r>
              <a:rPr lang="en-US" dirty="0"/>
              <a:t>Spearman </a:t>
            </a:r>
            <a:r>
              <a:rPr lang="en-US" dirty="0" err="1"/>
              <a:t>ρ</a:t>
            </a:r>
            <a:r>
              <a:rPr lang="en-US" dirty="0"/>
              <a:t> = 0.752, 95% CI, 0.605–</a:t>
            </a:r>
            <a:r>
              <a:rPr lang="en-US" dirty="0" smtClean="0"/>
              <a:t>0.850).</a:t>
            </a:r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r>
              <a:rPr lang="en-US" dirty="0" smtClean="0"/>
              <a:t>O </a:t>
            </a:r>
            <a:r>
              <a:rPr lang="en-US" dirty="0" err="1" smtClean="0"/>
              <a:t>Teste</a:t>
            </a:r>
            <a:r>
              <a:rPr lang="en-US" dirty="0" smtClean="0"/>
              <a:t> de </a:t>
            </a:r>
            <a:r>
              <a:rPr lang="en-US" dirty="0"/>
              <a:t>Bland-Altman </a:t>
            </a:r>
            <a:r>
              <a:rPr lang="en-US" dirty="0" err="1" smtClean="0"/>
              <a:t>mostrou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err="1" smtClean="0"/>
              <a:t>âmtros</a:t>
            </a:r>
            <a:r>
              <a:rPr lang="en-US" dirty="0" smtClean="0"/>
              <a:t> </a:t>
            </a:r>
            <a:r>
              <a:rPr lang="en-US" dirty="0" err="1" smtClean="0"/>
              <a:t>maiores</a:t>
            </a:r>
            <a:r>
              <a:rPr lang="en-US" dirty="0" smtClean="0"/>
              <a:t> do </a:t>
            </a:r>
            <a:r>
              <a:rPr lang="en-US" dirty="0" err="1" smtClean="0"/>
              <a:t>componente</a:t>
            </a:r>
            <a:r>
              <a:rPr lang="en-US" dirty="0" smtClean="0"/>
              <a:t> </a:t>
            </a:r>
            <a:r>
              <a:rPr lang="en-US" dirty="0" err="1" smtClean="0"/>
              <a:t>sólido</a:t>
            </a:r>
            <a:r>
              <a:rPr lang="en-US" dirty="0" smtClean="0"/>
              <a:t>  </a:t>
            </a:r>
            <a:r>
              <a:rPr lang="en-US" dirty="0" err="1" smtClean="0"/>
              <a:t>pelo</a:t>
            </a:r>
            <a:r>
              <a:rPr lang="en-US" dirty="0" smtClean="0"/>
              <a:t> CAD </a:t>
            </a:r>
            <a:r>
              <a:rPr lang="en-US" dirty="0" smtClean="0"/>
              <a:t>(</a:t>
            </a:r>
            <a:r>
              <a:rPr lang="en-US" dirty="0"/>
              <a:t>P = </a:t>
            </a:r>
            <a:r>
              <a:rPr lang="en-US" dirty="0" smtClean="0"/>
              <a:t>0.026)</a:t>
            </a:r>
            <a:r>
              <a:rPr lang="en-US" dirty="0"/>
              <a:t>. </a:t>
            </a:r>
            <a:endParaRPr lang="en-US" dirty="0"/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r>
              <a:rPr lang="en-US" dirty="0" err="1" smtClean="0"/>
              <a:t>Concordancia</a:t>
            </a:r>
            <a:r>
              <a:rPr lang="en-US" dirty="0" smtClean="0"/>
              <a:t> CAD e VD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determinaç</a:t>
            </a:r>
            <a:r>
              <a:rPr lang="en-US" dirty="0" err="1" smtClean="0"/>
              <a:t>ão</a:t>
            </a:r>
            <a:r>
              <a:rPr lang="en-US" dirty="0" smtClean="0"/>
              <a:t> do lung-</a:t>
            </a:r>
            <a:r>
              <a:rPr lang="en-US" dirty="0" err="1" smtClean="0"/>
              <a:t>rads</a:t>
            </a:r>
            <a:r>
              <a:rPr lang="en-US" dirty="0" smtClean="0"/>
              <a:t> </a:t>
            </a:r>
            <a:r>
              <a:rPr lang="en-US" dirty="0" err="1" smtClean="0"/>
              <a:t>foi</a:t>
            </a:r>
            <a:r>
              <a:rPr lang="en-US" dirty="0" smtClean="0"/>
              <a:t> 94%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2587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Discuss</a:t>
            </a:r>
            <a:r>
              <a:rPr lang="en-US" dirty="0" err="1" smtClean="0"/>
              <a:t>ão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CAD mostrou maior SENSIBILIDADE </a:t>
            </a:r>
          </a:p>
          <a:p>
            <a:r>
              <a:rPr lang="pt-BR" dirty="0" smtClean="0"/>
              <a:t>Achou mais n</a:t>
            </a:r>
            <a:r>
              <a:rPr lang="pt-BR" dirty="0" smtClean="0"/>
              <a:t>ódulos semissólidos comparados com a análise visual.</a:t>
            </a:r>
          </a:p>
          <a:p>
            <a:r>
              <a:rPr lang="pt-BR" dirty="0" smtClean="0"/>
              <a:t>Em 3 </a:t>
            </a:r>
            <a:r>
              <a:rPr lang="pt-BR" dirty="0" err="1" smtClean="0"/>
              <a:t>screenings</a:t>
            </a:r>
            <a:r>
              <a:rPr lang="pt-BR" dirty="0" smtClean="0"/>
              <a:t>, </a:t>
            </a:r>
            <a:r>
              <a:rPr lang="pt-BR" dirty="0" err="1" smtClean="0"/>
              <a:t>adenocarcinoma</a:t>
            </a:r>
            <a:r>
              <a:rPr lang="pt-BR" dirty="0" smtClean="0"/>
              <a:t> foi encontrado em nódulos não visualizados na VD na TC de base.</a:t>
            </a:r>
          </a:p>
          <a:p>
            <a:r>
              <a:rPr lang="pt-BR" dirty="0" smtClean="0"/>
              <a:t>A melhor detecção do CAD veio com o custo de 0,26 FP/ SCAN</a:t>
            </a:r>
          </a:p>
          <a:p>
            <a:r>
              <a:rPr lang="pt-BR" dirty="0" smtClean="0"/>
              <a:t>Por outro lado, o CAD detectou apenas 66% dos nódulos semissólidos vistos pelo radiologista, indicando que a análise visual e automatizada são complementares.</a:t>
            </a:r>
          </a:p>
          <a:p>
            <a:r>
              <a:rPr lang="pt-BR" dirty="0" smtClean="0"/>
              <a:t>O diagnóstico </a:t>
            </a:r>
            <a:r>
              <a:rPr lang="pt-BR" dirty="0" err="1" smtClean="0"/>
              <a:t>computadorizads</a:t>
            </a:r>
            <a:r>
              <a:rPr lang="pt-BR" dirty="0" smtClean="0"/>
              <a:t> sozinho não se mostrou suficientemente acurado para substituir a análise visual.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65177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Discussão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Os resultados desse estudo que mostraram boa sensibilidade do CAD com baixos falsos-positivos,  </a:t>
            </a:r>
            <a:r>
              <a:rPr lang="pt-BR" dirty="0" smtClean="0"/>
              <a:t>sendo melhor do que os descritos na literatura.</a:t>
            </a:r>
          </a:p>
          <a:p>
            <a:r>
              <a:rPr lang="pt-BR" dirty="0" smtClean="0"/>
              <a:t>VPP por </a:t>
            </a:r>
            <a:r>
              <a:rPr lang="pt-BR" dirty="0" err="1" smtClean="0"/>
              <a:t>screning</a:t>
            </a:r>
            <a:r>
              <a:rPr lang="pt-BR" dirty="0" smtClean="0"/>
              <a:t> 25% - 3 de 4 </a:t>
            </a:r>
            <a:r>
              <a:rPr lang="pt-BR" dirty="0" err="1" smtClean="0"/>
              <a:t>screnings</a:t>
            </a:r>
            <a:r>
              <a:rPr lang="pt-BR" dirty="0" smtClean="0"/>
              <a:t> com achados positivos pelo CAD n</a:t>
            </a:r>
            <a:r>
              <a:rPr lang="pt-BR" dirty="0" smtClean="0"/>
              <a:t>ão eram confirmados por radiologistas.</a:t>
            </a:r>
          </a:p>
          <a:p>
            <a:r>
              <a:rPr lang="pt-BR" dirty="0" smtClean="0"/>
              <a:t>Esses dados sugerem que analise complementar do radiologista é </a:t>
            </a:r>
            <a:r>
              <a:rPr lang="pt-BR" dirty="0" err="1" smtClean="0"/>
              <a:t>mandotória</a:t>
            </a:r>
            <a:r>
              <a:rPr lang="pt-BR" dirty="0" smtClean="0"/>
              <a:t>.</a:t>
            </a:r>
          </a:p>
          <a:p>
            <a:r>
              <a:rPr lang="pt-BR" dirty="0" err="1" smtClean="0"/>
              <a:t>Parametros</a:t>
            </a:r>
            <a:r>
              <a:rPr lang="pt-BR" dirty="0" smtClean="0"/>
              <a:t> de medidas n</a:t>
            </a:r>
            <a:r>
              <a:rPr lang="pt-BR" dirty="0" smtClean="0"/>
              <a:t>ão foram diferentes entre o CAD e VD, indicando que o tamanho do nódulo não influencia na performance do CAD.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06363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artigo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79" r="5179"/>
          <a:stretch>
            <a:fillRect/>
          </a:stretch>
        </p:blipFill>
        <p:spPr>
          <a:xfrm>
            <a:off x="457200" y="759307"/>
            <a:ext cx="7620000" cy="4800600"/>
          </a:xfrm>
        </p:spPr>
      </p:pic>
    </p:spTree>
    <p:extLst>
      <p:ext uri="{BB962C8B-B14F-4D97-AF65-F5344CB8AC3E}">
        <p14:creationId xmlns:p14="http://schemas.microsoft.com/office/powerpoint/2010/main" val="633751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Discussão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Limitaç</a:t>
            </a:r>
            <a:r>
              <a:rPr lang="pt-BR" dirty="0" smtClean="0"/>
              <a:t>ões</a:t>
            </a:r>
          </a:p>
          <a:p>
            <a:pPr lvl="1"/>
            <a:r>
              <a:rPr lang="pt-BR" dirty="0" smtClean="0"/>
              <a:t>Baixo numero de nódulos vistos apenas pelo radiologista não permitem uma análise das características dos nódulos que estão associadas a falhas do CAD.</a:t>
            </a:r>
          </a:p>
          <a:p>
            <a:pPr lvl="1"/>
            <a:r>
              <a:rPr lang="pt-BR" dirty="0" smtClean="0"/>
              <a:t>Limitam a força estatística da análise. </a:t>
            </a:r>
          </a:p>
          <a:p>
            <a:pPr lvl="1"/>
            <a:r>
              <a:rPr lang="pt-BR" dirty="0" smtClean="0"/>
              <a:t>Comparação do CAD com 7 radiologistas não leva em conta as diferenças Inter observador.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5904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Conclus</a:t>
            </a:r>
            <a:r>
              <a:rPr lang="en-US" dirty="0" err="1" smtClean="0"/>
              <a:t>ão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CAD </a:t>
            </a:r>
            <a:r>
              <a:rPr lang="pt-BR" dirty="0" smtClean="0"/>
              <a:t>é complementar no </a:t>
            </a:r>
            <a:r>
              <a:rPr lang="pt-BR" dirty="0" err="1" smtClean="0"/>
              <a:t>screening</a:t>
            </a:r>
            <a:r>
              <a:rPr lang="pt-BR" dirty="0" smtClean="0"/>
              <a:t> de CA de pulmão</a:t>
            </a:r>
          </a:p>
          <a:p>
            <a:r>
              <a:rPr lang="pt-BR" dirty="0" smtClean="0"/>
              <a:t>Os achados do CAD devem ser confirmados para evitar acompanhamento de FP.</a:t>
            </a:r>
          </a:p>
          <a:p>
            <a:r>
              <a:rPr lang="pt-BR" dirty="0" smtClean="0"/>
              <a:t>Associação CAD e VD eleva a performance na </a:t>
            </a:r>
            <a:r>
              <a:rPr lang="pt-BR" dirty="0" err="1" smtClean="0"/>
              <a:t>deteccão</a:t>
            </a:r>
            <a:r>
              <a:rPr lang="pt-BR" dirty="0" smtClean="0"/>
              <a:t> de nódulos </a:t>
            </a:r>
            <a:r>
              <a:rPr lang="pt-BR" dirty="0" err="1" smtClean="0"/>
              <a:t>subssólidos</a:t>
            </a:r>
            <a:r>
              <a:rPr lang="pt-BR" dirty="0" smtClean="0"/>
              <a:t>, especialmente os PSN.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10636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Qual</a:t>
            </a:r>
            <a:r>
              <a:rPr lang="en-US" dirty="0" smtClean="0"/>
              <a:t> a </a:t>
            </a:r>
            <a:r>
              <a:rPr lang="en-US" dirty="0" err="1" smtClean="0"/>
              <a:t>pergunta</a:t>
            </a:r>
            <a:r>
              <a:rPr lang="en-US" dirty="0" smtClean="0"/>
              <a:t> do </a:t>
            </a:r>
            <a:r>
              <a:rPr lang="en-US" dirty="0" err="1" smtClean="0"/>
              <a:t>artigo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Objetivos</a:t>
            </a:r>
            <a:endParaRPr lang="en-US" dirty="0" smtClean="0"/>
          </a:p>
          <a:p>
            <a:pPr lvl="1" algn="just"/>
            <a:r>
              <a:rPr lang="en-US" dirty="0" err="1" smtClean="0"/>
              <a:t>comparar</a:t>
            </a:r>
            <a:r>
              <a:rPr lang="en-US" dirty="0" smtClean="0"/>
              <a:t> a </a:t>
            </a:r>
            <a:r>
              <a:rPr lang="en-US" dirty="0" err="1" smtClean="0"/>
              <a:t>perfomance</a:t>
            </a:r>
            <a:r>
              <a:rPr lang="en-US" dirty="0" smtClean="0"/>
              <a:t> da </a:t>
            </a:r>
            <a:r>
              <a:rPr lang="en-US" dirty="0" err="1" smtClean="0"/>
              <a:t>detecção</a:t>
            </a:r>
            <a:r>
              <a:rPr lang="en-US" dirty="0" smtClean="0"/>
              <a:t> visual com a </a:t>
            </a:r>
            <a:r>
              <a:rPr lang="en-US" dirty="0" err="1" smtClean="0"/>
              <a:t>análise</a:t>
            </a:r>
            <a:r>
              <a:rPr lang="en-US" dirty="0" smtClean="0"/>
              <a:t> </a:t>
            </a:r>
            <a:r>
              <a:rPr lang="en-US" dirty="0" err="1" smtClean="0"/>
              <a:t>automatizada</a:t>
            </a:r>
            <a:r>
              <a:rPr lang="en-US" dirty="0" smtClean="0"/>
              <a:t> 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detecção</a:t>
            </a:r>
            <a:r>
              <a:rPr lang="en-US" dirty="0" smtClean="0"/>
              <a:t> de </a:t>
            </a:r>
            <a:r>
              <a:rPr lang="en-US" dirty="0" err="1" smtClean="0"/>
              <a:t>nódulos</a:t>
            </a:r>
            <a:r>
              <a:rPr lang="en-US" dirty="0" smtClean="0"/>
              <a:t> semi-</a:t>
            </a:r>
            <a:r>
              <a:rPr lang="en-US" dirty="0" err="1" smtClean="0"/>
              <a:t>sólidos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TC de </a:t>
            </a:r>
            <a:r>
              <a:rPr lang="en-US" dirty="0" err="1" smtClean="0"/>
              <a:t>tórax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smtClean="0"/>
              <a:t>screening </a:t>
            </a:r>
            <a:r>
              <a:rPr lang="en-US" dirty="0" smtClean="0"/>
              <a:t>de cancer de </a:t>
            </a:r>
            <a:r>
              <a:rPr lang="en-US" dirty="0" err="1" smtClean="0"/>
              <a:t>pulmão</a:t>
            </a:r>
            <a:r>
              <a:rPr lang="en-US" dirty="0" smtClean="0"/>
              <a:t>.</a:t>
            </a:r>
          </a:p>
          <a:p>
            <a:pPr lvl="1" algn="just"/>
            <a:r>
              <a:rPr lang="en-US" dirty="0" err="1" smtClean="0"/>
              <a:t>Quantificar</a:t>
            </a:r>
            <a:r>
              <a:rPr lang="en-US" dirty="0" smtClean="0"/>
              <a:t> a </a:t>
            </a:r>
            <a:r>
              <a:rPr lang="en-US" dirty="0" err="1" smtClean="0"/>
              <a:t>diferença</a:t>
            </a:r>
            <a:r>
              <a:rPr lang="en-US" dirty="0" smtClean="0"/>
              <a:t> entre as </a:t>
            </a:r>
            <a:r>
              <a:rPr lang="en-US" dirty="0" err="1" smtClean="0"/>
              <a:t>medidas</a:t>
            </a:r>
            <a:r>
              <a:rPr lang="en-US" dirty="0" smtClean="0"/>
              <a:t> </a:t>
            </a:r>
            <a:r>
              <a:rPr lang="en-US" dirty="0" err="1" smtClean="0"/>
              <a:t>feitas</a:t>
            </a:r>
            <a:r>
              <a:rPr lang="en-US" dirty="0" smtClean="0"/>
              <a:t> </a:t>
            </a:r>
            <a:r>
              <a:rPr lang="en-US" dirty="0" err="1" smtClean="0"/>
              <a:t>automaticamente</a:t>
            </a:r>
            <a:r>
              <a:rPr lang="en-US" dirty="0" smtClean="0"/>
              <a:t> e </a:t>
            </a:r>
            <a:r>
              <a:rPr lang="en-US" dirty="0" err="1" smtClean="0"/>
              <a:t>manualmente</a:t>
            </a:r>
            <a:r>
              <a:rPr lang="en-US" dirty="0" smtClean="0"/>
              <a:t>.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err="1" smtClean="0"/>
              <a:t>Pergunta</a:t>
            </a:r>
            <a:r>
              <a:rPr lang="en-US" dirty="0" smtClean="0"/>
              <a:t>: A </a:t>
            </a:r>
            <a:r>
              <a:rPr lang="en-US" dirty="0" err="1" smtClean="0"/>
              <a:t>análise</a:t>
            </a:r>
            <a:r>
              <a:rPr lang="en-US" dirty="0" smtClean="0"/>
              <a:t> </a:t>
            </a:r>
            <a:r>
              <a:rPr lang="en-US" dirty="0" err="1" smtClean="0"/>
              <a:t>automatizada</a:t>
            </a:r>
            <a:r>
              <a:rPr lang="en-US" dirty="0" smtClean="0"/>
              <a:t> </a:t>
            </a:r>
            <a:r>
              <a:rPr lang="en-US" dirty="0" err="1" smtClean="0"/>
              <a:t>é</a:t>
            </a:r>
            <a:r>
              <a:rPr lang="en-US" dirty="0" smtClean="0"/>
              <a:t> </a:t>
            </a:r>
            <a:r>
              <a:rPr lang="en-US" dirty="0" err="1" smtClean="0"/>
              <a:t>melhor</a:t>
            </a:r>
            <a:r>
              <a:rPr lang="en-US" dirty="0" smtClean="0"/>
              <a:t>, </a:t>
            </a:r>
            <a:r>
              <a:rPr lang="en-US" dirty="0" err="1" smtClean="0"/>
              <a:t>igual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pior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detecção</a:t>
            </a:r>
            <a:r>
              <a:rPr lang="en-US" dirty="0" smtClean="0"/>
              <a:t> de </a:t>
            </a:r>
            <a:r>
              <a:rPr lang="en-US" dirty="0" err="1" smtClean="0"/>
              <a:t>nódulos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a </a:t>
            </a:r>
            <a:r>
              <a:rPr lang="en-US" dirty="0" err="1" smtClean="0"/>
              <a:t>busca</a:t>
            </a:r>
            <a:r>
              <a:rPr lang="en-US" dirty="0" smtClean="0"/>
              <a:t> visual do </a:t>
            </a:r>
            <a:r>
              <a:rPr lang="en-US" dirty="0" err="1" smtClean="0"/>
              <a:t>radiologista</a:t>
            </a:r>
            <a:r>
              <a:rPr lang="en-US" dirty="0" smtClean="0"/>
              <a:t>?</a:t>
            </a:r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2645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Desenho</a:t>
            </a:r>
            <a:r>
              <a:rPr lang="en-US" dirty="0" smtClean="0"/>
              <a:t> do </a:t>
            </a:r>
            <a:r>
              <a:rPr lang="en-US" dirty="0" err="1" smtClean="0"/>
              <a:t>estudo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2303 </a:t>
            </a:r>
            <a:r>
              <a:rPr lang="en-US" dirty="0" err="1" smtClean="0"/>
              <a:t>tomografias</a:t>
            </a:r>
            <a:r>
              <a:rPr lang="en-US" dirty="0" smtClean="0"/>
              <a:t> de </a:t>
            </a:r>
            <a:r>
              <a:rPr lang="en-US" dirty="0" err="1" smtClean="0"/>
              <a:t>tórax</a:t>
            </a:r>
            <a:r>
              <a:rPr lang="en-US" dirty="0" smtClean="0"/>
              <a:t> de </a:t>
            </a:r>
            <a:r>
              <a:rPr lang="en-US" dirty="0" err="1" smtClean="0"/>
              <a:t>baixa</a:t>
            </a:r>
            <a:r>
              <a:rPr lang="en-US" dirty="0" smtClean="0"/>
              <a:t> dose </a:t>
            </a:r>
            <a:r>
              <a:rPr lang="en-US" dirty="0" err="1" smtClean="0"/>
              <a:t>adquiridas</a:t>
            </a:r>
            <a:r>
              <a:rPr lang="en-US" dirty="0" smtClean="0"/>
              <a:t> entre </a:t>
            </a:r>
            <a:r>
              <a:rPr lang="en-US" dirty="0" err="1" smtClean="0"/>
              <a:t>setembro</a:t>
            </a:r>
            <a:r>
              <a:rPr lang="en-US" dirty="0" smtClean="0"/>
              <a:t> de 2005 e </a:t>
            </a:r>
            <a:r>
              <a:rPr lang="en-US" dirty="0" err="1" smtClean="0"/>
              <a:t>janeiro</a:t>
            </a:r>
            <a:r>
              <a:rPr lang="en-US" dirty="0" smtClean="0"/>
              <a:t> de 2011.</a:t>
            </a:r>
          </a:p>
          <a:p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paciente</a:t>
            </a:r>
            <a:r>
              <a:rPr lang="en-US" dirty="0" smtClean="0"/>
              <a:t>: base, 2 </a:t>
            </a:r>
            <a:r>
              <a:rPr lang="en-US" dirty="0" err="1" smtClean="0"/>
              <a:t>anos</a:t>
            </a:r>
            <a:r>
              <a:rPr lang="en-US" dirty="0" smtClean="0"/>
              <a:t> e 4 </a:t>
            </a:r>
            <a:r>
              <a:rPr lang="en-US" dirty="0" err="1" smtClean="0"/>
              <a:t>anos</a:t>
            </a:r>
            <a:endParaRPr lang="en-US" dirty="0" smtClean="0"/>
          </a:p>
          <a:p>
            <a:r>
              <a:rPr lang="en-US" dirty="0" err="1" smtClean="0"/>
              <a:t>Todas</a:t>
            </a:r>
            <a:r>
              <a:rPr lang="en-US" dirty="0" smtClean="0"/>
              <a:t> as </a:t>
            </a:r>
            <a:r>
              <a:rPr lang="en-US" dirty="0" err="1" smtClean="0"/>
              <a:t>imagens</a:t>
            </a:r>
            <a:r>
              <a:rPr lang="en-US" dirty="0" smtClean="0"/>
              <a:t> “base” </a:t>
            </a:r>
            <a:r>
              <a:rPr lang="en-US" dirty="0" err="1" smtClean="0"/>
              <a:t>foram</a:t>
            </a:r>
            <a:r>
              <a:rPr lang="en-US" dirty="0" smtClean="0"/>
              <a:t> </a:t>
            </a:r>
            <a:r>
              <a:rPr lang="en-US" dirty="0" err="1" smtClean="0"/>
              <a:t>analisadas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um </a:t>
            </a:r>
            <a:r>
              <a:rPr lang="en-US" dirty="0" err="1" smtClean="0"/>
              <a:t>radiologista</a:t>
            </a:r>
            <a:r>
              <a:rPr lang="en-US" dirty="0" smtClean="0"/>
              <a:t> </a:t>
            </a:r>
            <a:r>
              <a:rPr lang="en-US" dirty="0" err="1" smtClean="0"/>
              <a:t>torácico</a:t>
            </a:r>
            <a:r>
              <a:rPr lang="en-US" dirty="0" smtClean="0"/>
              <a:t> de screening com 4 a 20 </a:t>
            </a:r>
            <a:r>
              <a:rPr lang="en-US" dirty="0" err="1" smtClean="0"/>
              <a:t>anos</a:t>
            </a:r>
            <a:r>
              <a:rPr lang="en-US" dirty="0" smtClean="0"/>
              <a:t> de </a:t>
            </a:r>
            <a:r>
              <a:rPr lang="en-US" dirty="0" err="1" smtClean="0"/>
              <a:t>experiência</a:t>
            </a:r>
            <a:r>
              <a:rPr lang="en-US" dirty="0" smtClean="0"/>
              <a:t>.</a:t>
            </a:r>
          </a:p>
          <a:p>
            <a:r>
              <a:rPr lang="en-US" dirty="0" smtClean="0"/>
              <a:t>As </a:t>
            </a:r>
            <a:r>
              <a:rPr lang="en-US" dirty="0" err="1" smtClean="0"/>
              <a:t>imagens</a:t>
            </a:r>
            <a:r>
              <a:rPr lang="en-US" dirty="0" smtClean="0"/>
              <a:t> base,</a:t>
            </a:r>
            <a:r>
              <a:rPr lang="en-US" dirty="0"/>
              <a:t> </a:t>
            </a:r>
            <a:r>
              <a:rPr lang="en-US" dirty="0" smtClean="0"/>
              <a:t>2 e 4 </a:t>
            </a:r>
            <a:r>
              <a:rPr lang="en-US" dirty="0" err="1" smtClean="0"/>
              <a:t>anos</a:t>
            </a:r>
            <a:r>
              <a:rPr lang="en-US" dirty="0" smtClean="0"/>
              <a:t> </a:t>
            </a:r>
            <a:r>
              <a:rPr lang="en-US" dirty="0" err="1" smtClean="0"/>
              <a:t>foram</a:t>
            </a:r>
            <a:r>
              <a:rPr lang="en-US" dirty="0" smtClean="0"/>
              <a:t> </a:t>
            </a:r>
            <a:r>
              <a:rPr lang="en-US" dirty="0" err="1" smtClean="0"/>
              <a:t>avaliadas</a:t>
            </a:r>
            <a:r>
              <a:rPr lang="en-US" dirty="0" smtClean="0"/>
              <a:t> </a:t>
            </a:r>
            <a:r>
              <a:rPr lang="en-US" dirty="0" err="1" smtClean="0"/>
              <a:t>pelo</a:t>
            </a:r>
            <a:r>
              <a:rPr lang="en-US" dirty="0" smtClean="0"/>
              <a:t> CAD </a:t>
            </a:r>
          </a:p>
          <a:p>
            <a:r>
              <a:rPr lang="en-US" dirty="0" err="1" smtClean="0"/>
              <a:t>Quando</a:t>
            </a:r>
            <a:r>
              <a:rPr lang="en-US" dirty="0" smtClean="0"/>
              <a:t> </a:t>
            </a:r>
            <a:r>
              <a:rPr lang="en-US" dirty="0" err="1" smtClean="0"/>
              <a:t>eram</a:t>
            </a:r>
            <a:r>
              <a:rPr lang="en-US" dirty="0" smtClean="0"/>
              <a:t> </a:t>
            </a:r>
            <a:r>
              <a:rPr lang="en-US" dirty="0" err="1" smtClean="0"/>
              <a:t>encontrados</a:t>
            </a:r>
            <a:r>
              <a:rPr lang="en-US" dirty="0" smtClean="0"/>
              <a:t> </a:t>
            </a:r>
            <a:r>
              <a:rPr lang="en-US" dirty="0" err="1" smtClean="0"/>
              <a:t>nodulos</a:t>
            </a:r>
            <a:r>
              <a:rPr lang="en-US" dirty="0" smtClean="0"/>
              <a:t> semi-</a:t>
            </a:r>
            <a:r>
              <a:rPr lang="en-US" dirty="0" err="1" smtClean="0"/>
              <a:t>solidos</a:t>
            </a:r>
            <a:r>
              <a:rPr lang="en-US" dirty="0" smtClean="0"/>
              <a:t>: </a:t>
            </a:r>
            <a:r>
              <a:rPr lang="en-US" dirty="0" err="1" smtClean="0"/>
              <a:t>revisão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2 </a:t>
            </a:r>
            <a:r>
              <a:rPr lang="en-US" dirty="0" err="1" smtClean="0"/>
              <a:t>radiologistas</a:t>
            </a:r>
            <a:r>
              <a:rPr lang="en-US" dirty="0" smtClean="0"/>
              <a:t> </a:t>
            </a:r>
            <a:r>
              <a:rPr lang="en-US" dirty="0" err="1" smtClean="0"/>
              <a:t>torácicos</a:t>
            </a:r>
            <a:r>
              <a:rPr lang="en-US" dirty="0" smtClean="0"/>
              <a:t> </a:t>
            </a:r>
            <a:r>
              <a:rPr lang="en-US" dirty="0" err="1" smtClean="0"/>
              <a:t>experientes</a:t>
            </a:r>
            <a:r>
              <a:rPr lang="en-US" dirty="0" smtClean="0"/>
              <a:t>. 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1970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Desenho</a:t>
            </a:r>
            <a:r>
              <a:rPr lang="en-US" dirty="0"/>
              <a:t> do </a:t>
            </a:r>
            <a:r>
              <a:rPr lang="en-US" dirty="0" err="1"/>
              <a:t>estudo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Detectados</a:t>
            </a:r>
            <a:r>
              <a:rPr lang="en-US" dirty="0" smtClean="0"/>
              <a:t> </a:t>
            </a:r>
            <a:r>
              <a:rPr lang="en-US" dirty="0" err="1" smtClean="0"/>
              <a:t>somente</a:t>
            </a:r>
            <a:r>
              <a:rPr lang="en-US" dirty="0" smtClean="0"/>
              <a:t> </a:t>
            </a:r>
            <a:r>
              <a:rPr lang="en-US" dirty="0" err="1" smtClean="0"/>
              <a:t>pelo</a:t>
            </a:r>
            <a:r>
              <a:rPr lang="en-US" dirty="0" smtClean="0"/>
              <a:t> CAD</a:t>
            </a:r>
          </a:p>
          <a:p>
            <a:r>
              <a:rPr lang="en-US" dirty="0" err="1" smtClean="0"/>
              <a:t>Detectado</a:t>
            </a:r>
            <a:r>
              <a:rPr lang="en-US" dirty="0" smtClean="0"/>
              <a:t> </a:t>
            </a:r>
            <a:r>
              <a:rPr lang="en-US" dirty="0" err="1" smtClean="0"/>
              <a:t>somente</a:t>
            </a:r>
            <a:r>
              <a:rPr lang="en-US" dirty="0" smtClean="0"/>
              <a:t> </a:t>
            </a:r>
            <a:r>
              <a:rPr lang="en-US" dirty="0" err="1" smtClean="0"/>
              <a:t>pela</a:t>
            </a:r>
            <a:r>
              <a:rPr lang="en-US" dirty="0" smtClean="0"/>
              <a:t> </a:t>
            </a:r>
            <a:r>
              <a:rPr lang="en-US" dirty="0" err="1" smtClean="0"/>
              <a:t>analise</a:t>
            </a:r>
            <a:r>
              <a:rPr lang="en-US" dirty="0" smtClean="0"/>
              <a:t> visual.</a:t>
            </a:r>
          </a:p>
          <a:p>
            <a:r>
              <a:rPr lang="en-US" dirty="0" err="1" smtClean="0"/>
              <a:t>Detectados</a:t>
            </a:r>
            <a:r>
              <a:rPr lang="en-US" dirty="0" smtClean="0"/>
              <a:t> </a:t>
            </a:r>
            <a:r>
              <a:rPr lang="en-US" dirty="0" err="1" smtClean="0"/>
              <a:t>pelos</a:t>
            </a:r>
            <a:r>
              <a:rPr lang="en-US" dirty="0" smtClean="0"/>
              <a:t> 2.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19406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Desenho</a:t>
            </a:r>
            <a:r>
              <a:rPr lang="en-US" dirty="0" smtClean="0"/>
              <a:t> do </a:t>
            </a:r>
            <a:r>
              <a:rPr lang="en-US" dirty="0" err="1" smtClean="0"/>
              <a:t>estudo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Foram</a:t>
            </a:r>
            <a:r>
              <a:rPr lang="en-US" dirty="0" smtClean="0"/>
              <a:t> </a:t>
            </a:r>
            <a:r>
              <a:rPr lang="en-US" dirty="0" err="1" smtClean="0"/>
              <a:t>feitas</a:t>
            </a:r>
            <a:r>
              <a:rPr lang="en-US" dirty="0" smtClean="0"/>
              <a:t> </a:t>
            </a:r>
            <a:r>
              <a:rPr lang="en-US" dirty="0" err="1" smtClean="0"/>
              <a:t>análises</a:t>
            </a:r>
            <a:r>
              <a:rPr lang="en-US" dirty="0" smtClean="0"/>
              <a:t> de </a:t>
            </a:r>
            <a:r>
              <a:rPr lang="en-US" dirty="0" err="1" smtClean="0"/>
              <a:t>nódulos</a:t>
            </a:r>
            <a:r>
              <a:rPr lang="en-US" dirty="0" smtClean="0"/>
              <a:t> </a:t>
            </a:r>
            <a:r>
              <a:rPr lang="en-US" dirty="0" err="1" smtClean="0"/>
              <a:t>maiores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5 mm.</a:t>
            </a:r>
          </a:p>
          <a:p>
            <a:r>
              <a:rPr lang="en-US" dirty="0" err="1" smtClean="0"/>
              <a:t>Medidas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Medida</a:t>
            </a:r>
            <a:r>
              <a:rPr lang="en-US" dirty="0" smtClean="0"/>
              <a:t> da parte </a:t>
            </a:r>
            <a:r>
              <a:rPr lang="en-US" dirty="0" err="1" smtClean="0"/>
              <a:t>sólida</a:t>
            </a:r>
            <a:r>
              <a:rPr lang="en-US" dirty="0" smtClean="0"/>
              <a:t> e </a:t>
            </a:r>
            <a:r>
              <a:rPr lang="en-US" dirty="0" err="1" smtClean="0"/>
              <a:t>medida</a:t>
            </a:r>
            <a:r>
              <a:rPr lang="en-US" dirty="0" smtClean="0"/>
              <a:t> total</a:t>
            </a:r>
          </a:p>
          <a:p>
            <a:pPr lvl="2"/>
            <a:r>
              <a:rPr lang="en-US" dirty="0" err="1" smtClean="0"/>
              <a:t>Feita</a:t>
            </a:r>
            <a:r>
              <a:rPr lang="en-US" dirty="0" smtClean="0"/>
              <a:t> </a:t>
            </a:r>
            <a:r>
              <a:rPr lang="en-US" dirty="0" err="1" smtClean="0"/>
              <a:t>pelo</a:t>
            </a:r>
            <a:r>
              <a:rPr lang="en-US" dirty="0" smtClean="0"/>
              <a:t> </a:t>
            </a:r>
            <a:r>
              <a:rPr lang="en-US" dirty="0" err="1" smtClean="0"/>
              <a:t>radiologista</a:t>
            </a:r>
            <a:endParaRPr lang="en-US" dirty="0" smtClean="0"/>
          </a:p>
          <a:p>
            <a:pPr lvl="2"/>
            <a:r>
              <a:rPr lang="en-US" dirty="0" err="1" smtClean="0"/>
              <a:t>Feita</a:t>
            </a:r>
            <a:r>
              <a:rPr lang="en-US" dirty="0" smtClean="0"/>
              <a:t> </a:t>
            </a:r>
            <a:r>
              <a:rPr lang="en-US" dirty="0" err="1" smtClean="0"/>
              <a:t>pelo</a:t>
            </a:r>
            <a:r>
              <a:rPr lang="en-US" dirty="0" smtClean="0"/>
              <a:t> CAD</a:t>
            </a:r>
          </a:p>
          <a:p>
            <a:pPr lvl="3"/>
            <a:r>
              <a:rPr lang="en-US" dirty="0" err="1" smtClean="0"/>
              <a:t>Diâmetro</a:t>
            </a:r>
            <a:r>
              <a:rPr lang="en-US" dirty="0" smtClean="0"/>
              <a:t> </a:t>
            </a:r>
            <a:r>
              <a:rPr lang="en-US" dirty="0" err="1" smtClean="0"/>
              <a:t>efetivo</a:t>
            </a:r>
            <a:endParaRPr lang="en-US" dirty="0" smtClean="0"/>
          </a:p>
          <a:p>
            <a:pPr lvl="3"/>
            <a:r>
              <a:rPr lang="en-US" dirty="0" smtClean="0"/>
              <a:t>Volume</a:t>
            </a:r>
          </a:p>
          <a:p>
            <a:pPr lvl="3"/>
            <a:r>
              <a:rPr lang="en-US" dirty="0" smtClean="0"/>
              <a:t>Massa</a:t>
            </a:r>
          </a:p>
          <a:p>
            <a:pPr marL="1051560" lvl="3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1690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err="1" smtClean="0"/>
              <a:t>Análise</a:t>
            </a:r>
            <a:r>
              <a:rPr lang="en-US" dirty="0" smtClean="0"/>
              <a:t> </a:t>
            </a:r>
            <a:r>
              <a:rPr lang="en-US" dirty="0" err="1" smtClean="0"/>
              <a:t>estatística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	</a:t>
            </a:r>
            <a:r>
              <a:rPr lang="en-US" sz="3200" dirty="0" err="1" smtClean="0"/>
              <a:t>Distribuição</a:t>
            </a:r>
            <a:r>
              <a:rPr lang="en-US" sz="3200" dirty="0" smtClean="0"/>
              <a:t> dos </a:t>
            </a:r>
            <a:r>
              <a:rPr lang="en-US" sz="3200" dirty="0" err="1" smtClean="0"/>
              <a:t>positivos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579947" cy="647903"/>
          </a:xfrm>
        </p:spPr>
        <p:txBody>
          <a:bodyPr/>
          <a:lstStyle/>
          <a:p>
            <a:pPr marL="114300" indent="0">
              <a:buNone/>
            </a:pPr>
            <a:r>
              <a:rPr lang="en-US" dirty="0" smtClean="0"/>
              <a:t> </a:t>
            </a:r>
            <a:r>
              <a:rPr lang="en-US" dirty="0" err="1"/>
              <a:t>T</a:t>
            </a:r>
            <a:r>
              <a:rPr lang="en-US" dirty="0" err="1" smtClean="0"/>
              <a:t>omografias</a:t>
            </a:r>
            <a:r>
              <a:rPr lang="en-US" dirty="0" smtClean="0"/>
              <a:t> "base" </a:t>
            </a:r>
            <a:r>
              <a:rPr lang="en-US" dirty="0" err="1" smtClean="0"/>
              <a:t>analisadas</a:t>
            </a:r>
            <a:r>
              <a:rPr lang="en-US" dirty="0" smtClean="0"/>
              <a:t> </a:t>
            </a:r>
            <a:r>
              <a:rPr lang="en-US" dirty="0" err="1" smtClean="0"/>
              <a:t>pelo</a:t>
            </a:r>
            <a:r>
              <a:rPr lang="en-US" dirty="0" smtClean="0"/>
              <a:t> CAD</a:t>
            </a:r>
            <a:endParaRPr lang="en-US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514242732"/>
              </p:ext>
            </p:extLst>
          </p:nvPr>
        </p:nvGraphicFramePr>
        <p:xfrm>
          <a:off x="1579067" y="2368230"/>
          <a:ext cx="5046149" cy="42216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796610" y="4555900"/>
            <a:ext cx="26297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Nodule-wise performance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0929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Análise</a:t>
            </a:r>
            <a:r>
              <a:rPr lang="en-US" dirty="0"/>
              <a:t> </a:t>
            </a:r>
            <a:r>
              <a:rPr lang="en-US" dirty="0" err="1"/>
              <a:t>estatística</a:t>
            </a:r>
            <a:endParaRPr lang="en-US" dirty="0"/>
          </a:p>
        </p:txBody>
      </p: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3787183177"/>
              </p:ext>
            </p:extLst>
          </p:nvPr>
        </p:nvGraphicFramePr>
        <p:xfrm>
          <a:off x="138921" y="1417638"/>
          <a:ext cx="7322311" cy="4845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467511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Análise</a:t>
            </a:r>
            <a:r>
              <a:rPr lang="en-US" dirty="0"/>
              <a:t> </a:t>
            </a:r>
            <a:r>
              <a:rPr lang="en-US" dirty="0" err="1"/>
              <a:t>estatística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1967706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836927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Adjacency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Adjacency.thmx</Template>
  <TotalTime>406</TotalTime>
  <Words>938</Words>
  <Application>Microsoft Macintosh PowerPoint</Application>
  <PresentationFormat>On-screen Show (4:3)</PresentationFormat>
  <Paragraphs>110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Adjacency</vt:lpstr>
      <vt:lpstr>Análise de artigos científicos</vt:lpstr>
      <vt:lpstr>PowerPoint Presentation</vt:lpstr>
      <vt:lpstr>Qual a pergunta do artigo?</vt:lpstr>
      <vt:lpstr>Desenho do estudo</vt:lpstr>
      <vt:lpstr>Desenho do estudo</vt:lpstr>
      <vt:lpstr>Desenho do estudo</vt:lpstr>
      <vt:lpstr>Análise estatística  Distribuição dos positivos</vt:lpstr>
      <vt:lpstr>Análise estatística</vt:lpstr>
      <vt:lpstr>Análise estatística</vt:lpstr>
      <vt:lpstr>Detection of the Risk-Dominant SSN   </vt:lpstr>
      <vt:lpstr>Detection of the Risk-Dominant SSN </vt:lpstr>
      <vt:lpstr>Detection of the Risk-Dominant SSN </vt:lpstr>
      <vt:lpstr>Comparação das medidas</vt:lpstr>
      <vt:lpstr>Resultados</vt:lpstr>
      <vt:lpstr>Resultados</vt:lpstr>
      <vt:lpstr>Resultados</vt:lpstr>
      <vt:lpstr>Resultados</vt:lpstr>
      <vt:lpstr>Discussão</vt:lpstr>
      <vt:lpstr>Discussão</vt:lpstr>
      <vt:lpstr>Discussão</vt:lpstr>
      <vt:lpstr>Conclusão</vt:lpstr>
    </vt:vector>
  </TitlesOfParts>
  <Company>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Análise de artigos científicos</dc:title>
  <dc:creator>Paola p</dc:creator>
  <cp:lastModifiedBy>Paola p</cp:lastModifiedBy>
  <cp:revision>22</cp:revision>
  <dcterms:created xsi:type="dcterms:W3CDTF">2018-03-21T20:50:34Z</dcterms:created>
  <dcterms:modified xsi:type="dcterms:W3CDTF">2018-04-19T02:10:53Z</dcterms:modified>
</cp:coreProperties>
</file>