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4"/>
  </p:notesMasterIdLst>
  <p:sldIdLst>
    <p:sldId id="256" r:id="rId2"/>
    <p:sldId id="262" r:id="rId3"/>
    <p:sldId id="263" r:id="rId4"/>
    <p:sldId id="271" r:id="rId5"/>
    <p:sldId id="258" r:id="rId6"/>
    <p:sldId id="270" r:id="rId7"/>
    <p:sldId id="26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ébora Mendonça" initials="DM" lastIdx="4" clrIdx="0">
    <p:extLst/>
  </p:cmAuthor>
  <p:cmAuthor id="2" name="Jaqueline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6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3617F-F9F1-45CA-A313-B89417075E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ECBD116-FBF6-4CBE-9E80-8AAD14853586}">
      <dgm:prSet phldrT="[Texto]"/>
      <dgm:spPr/>
      <dgm:t>
        <a:bodyPr/>
        <a:lstStyle/>
        <a:p>
          <a:r>
            <a:rPr lang="pt-BR" dirty="0" smtClean="0"/>
            <a:t>LEISHMANIOSES</a:t>
          </a:r>
          <a:endParaRPr lang="pt-BR" dirty="0"/>
        </a:p>
      </dgm:t>
    </dgm:pt>
    <dgm:pt modelId="{7B818789-52CA-4EE8-A57E-95B1FE16BAD2}" type="parTrans" cxnId="{4C762E41-30AF-4164-A093-6EF60CAA303E}">
      <dgm:prSet/>
      <dgm:spPr/>
      <dgm:t>
        <a:bodyPr/>
        <a:lstStyle/>
        <a:p>
          <a:endParaRPr lang="pt-BR"/>
        </a:p>
      </dgm:t>
    </dgm:pt>
    <dgm:pt modelId="{B8F444B3-EC02-47CE-823B-9E5373D66DF1}" type="sibTrans" cxnId="{4C762E41-30AF-4164-A093-6EF60CAA303E}">
      <dgm:prSet/>
      <dgm:spPr/>
      <dgm:t>
        <a:bodyPr/>
        <a:lstStyle/>
        <a:p>
          <a:endParaRPr lang="pt-BR"/>
        </a:p>
      </dgm:t>
    </dgm:pt>
    <dgm:pt modelId="{EC03678A-7520-449C-B21A-A7215420416A}">
      <dgm:prSet phldrT="[Texto]"/>
      <dgm:spPr/>
      <dgm:t>
        <a:bodyPr/>
        <a:lstStyle/>
        <a:p>
          <a:r>
            <a:rPr lang="pt-BR" dirty="0" smtClean="0"/>
            <a:t>Tegumentar (LT)</a:t>
          </a:r>
          <a:endParaRPr lang="pt-BR" dirty="0"/>
        </a:p>
      </dgm:t>
    </dgm:pt>
    <dgm:pt modelId="{C60E7E5E-A7AF-4EEA-939E-FECCF50E0B3C}" type="parTrans" cxnId="{B07B3165-53BC-4204-887A-347B026D11BB}">
      <dgm:prSet/>
      <dgm:spPr/>
      <dgm:t>
        <a:bodyPr/>
        <a:lstStyle/>
        <a:p>
          <a:endParaRPr lang="pt-BR"/>
        </a:p>
      </dgm:t>
    </dgm:pt>
    <dgm:pt modelId="{1FB093BA-1F5C-4697-BF41-4CB0CC5D5F52}" type="sibTrans" cxnId="{B07B3165-53BC-4204-887A-347B026D11BB}">
      <dgm:prSet/>
      <dgm:spPr/>
      <dgm:t>
        <a:bodyPr/>
        <a:lstStyle/>
        <a:p>
          <a:endParaRPr lang="pt-BR"/>
        </a:p>
      </dgm:t>
    </dgm:pt>
    <dgm:pt modelId="{5DAE387F-E12B-42CA-902D-4501D7548F5F}">
      <dgm:prSet phldrT="[Texto]"/>
      <dgm:spPr/>
      <dgm:t>
        <a:bodyPr/>
        <a:lstStyle/>
        <a:p>
          <a:r>
            <a:rPr lang="pt-BR" dirty="0" smtClean="0"/>
            <a:t>Visceral (LV)</a:t>
          </a:r>
          <a:endParaRPr lang="pt-BR" dirty="0"/>
        </a:p>
      </dgm:t>
    </dgm:pt>
    <dgm:pt modelId="{80F25D05-400D-4855-B439-03A70C49950B}" type="parTrans" cxnId="{B639933C-0D7E-4165-8DF0-EE55667EFB65}">
      <dgm:prSet/>
      <dgm:spPr/>
      <dgm:t>
        <a:bodyPr/>
        <a:lstStyle/>
        <a:p>
          <a:endParaRPr lang="pt-BR"/>
        </a:p>
      </dgm:t>
    </dgm:pt>
    <dgm:pt modelId="{E042F9AE-170C-4647-BAA9-D6F2FB387470}" type="sibTrans" cxnId="{B639933C-0D7E-4165-8DF0-EE55667EFB65}">
      <dgm:prSet/>
      <dgm:spPr/>
      <dgm:t>
        <a:bodyPr/>
        <a:lstStyle/>
        <a:p>
          <a:endParaRPr lang="pt-BR"/>
        </a:p>
      </dgm:t>
    </dgm:pt>
    <dgm:pt modelId="{4186ED99-CB66-42A2-A205-840DD79806AA}">
      <dgm:prSet phldrT="[Texto]"/>
      <dgm:spPr/>
      <dgm:t>
        <a:bodyPr/>
        <a:lstStyle/>
        <a:p>
          <a:r>
            <a:rPr lang="pt-BR" dirty="0" smtClean="0"/>
            <a:t>Cutânea (LC)</a:t>
          </a:r>
          <a:endParaRPr lang="pt-BR" dirty="0"/>
        </a:p>
      </dgm:t>
    </dgm:pt>
    <dgm:pt modelId="{8F51228B-43EC-4718-BA8B-46BCC380D727}" type="parTrans" cxnId="{1BFD3FD4-2DE0-462B-BB1D-5787C977F06C}">
      <dgm:prSet/>
      <dgm:spPr/>
      <dgm:t>
        <a:bodyPr/>
        <a:lstStyle/>
        <a:p>
          <a:endParaRPr lang="pt-BR"/>
        </a:p>
      </dgm:t>
    </dgm:pt>
    <dgm:pt modelId="{4B8CEFEB-593C-40EF-B0AC-B6FADB88EBBC}" type="sibTrans" cxnId="{1BFD3FD4-2DE0-462B-BB1D-5787C977F06C}">
      <dgm:prSet/>
      <dgm:spPr/>
      <dgm:t>
        <a:bodyPr/>
        <a:lstStyle/>
        <a:p>
          <a:endParaRPr lang="pt-BR"/>
        </a:p>
      </dgm:t>
    </dgm:pt>
    <dgm:pt modelId="{387EC924-4AFF-46C7-B2BD-4464A9D072CB}">
      <dgm:prSet phldrT="[Texto]"/>
      <dgm:spPr/>
      <dgm:t>
        <a:bodyPr/>
        <a:lstStyle/>
        <a:p>
          <a:r>
            <a:rPr lang="pt-BR" dirty="0" smtClean="0"/>
            <a:t>Mucosa (LM)</a:t>
          </a:r>
          <a:endParaRPr lang="pt-BR" dirty="0"/>
        </a:p>
      </dgm:t>
    </dgm:pt>
    <dgm:pt modelId="{A1C62D14-1D09-4A91-B0EE-75A327764A5A}" type="parTrans" cxnId="{9A3D13D7-ED9D-4BA6-B425-1A0A51694A3A}">
      <dgm:prSet/>
      <dgm:spPr/>
      <dgm:t>
        <a:bodyPr/>
        <a:lstStyle/>
        <a:p>
          <a:endParaRPr lang="pt-BR"/>
        </a:p>
      </dgm:t>
    </dgm:pt>
    <dgm:pt modelId="{C3FBE61B-42E1-4ED9-864E-68D4551FDF63}" type="sibTrans" cxnId="{9A3D13D7-ED9D-4BA6-B425-1A0A51694A3A}">
      <dgm:prSet/>
      <dgm:spPr/>
      <dgm:t>
        <a:bodyPr/>
        <a:lstStyle/>
        <a:p>
          <a:endParaRPr lang="pt-BR"/>
        </a:p>
      </dgm:t>
    </dgm:pt>
    <dgm:pt modelId="{B693FFEC-5B20-42DC-96CC-0F42EEDE848B}">
      <dgm:prSet phldrT="[Texto]"/>
      <dgm:spPr/>
      <dgm:t>
        <a:bodyPr/>
        <a:lstStyle/>
        <a:p>
          <a:r>
            <a:rPr lang="pt-BR" dirty="0" smtClean="0"/>
            <a:t>Cutâneo-difusa (LCD)</a:t>
          </a:r>
          <a:endParaRPr lang="pt-BR" dirty="0"/>
        </a:p>
      </dgm:t>
    </dgm:pt>
    <dgm:pt modelId="{E039B2FA-071C-4693-A5C3-048528498109}" type="parTrans" cxnId="{429DE031-F9D5-4090-AEEE-6B2CFC3C0214}">
      <dgm:prSet/>
      <dgm:spPr/>
      <dgm:t>
        <a:bodyPr/>
        <a:lstStyle/>
        <a:p>
          <a:endParaRPr lang="pt-BR"/>
        </a:p>
      </dgm:t>
    </dgm:pt>
    <dgm:pt modelId="{940CFB5B-2F94-4453-961D-79AAE111141C}" type="sibTrans" cxnId="{429DE031-F9D5-4090-AEEE-6B2CFC3C0214}">
      <dgm:prSet/>
      <dgm:spPr/>
      <dgm:t>
        <a:bodyPr/>
        <a:lstStyle/>
        <a:p>
          <a:endParaRPr lang="pt-BR"/>
        </a:p>
      </dgm:t>
    </dgm:pt>
    <dgm:pt modelId="{041DEBD9-91B6-4D6C-B41C-4098D6D77F16}">
      <dgm:prSet phldrT="[Texto]"/>
      <dgm:spPr/>
      <dgm:t>
        <a:bodyPr/>
        <a:lstStyle/>
        <a:p>
          <a:r>
            <a:rPr lang="pt-BR" dirty="0" smtClean="0"/>
            <a:t>Disseminada (LD)</a:t>
          </a:r>
          <a:endParaRPr lang="pt-BR" dirty="0"/>
        </a:p>
      </dgm:t>
    </dgm:pt>
    <dgm:pt modelId="{C33D7CE3-9590-48D2-8800-DC3D61993AA9}" type="parTrans" cxnId="{A0EC0FB2-B725-4EEC-82C9-9E1F992533F0}">
      <dgm:prSet/>
      <dgm:spPr/>
      <dgm:t>
        <a:bodyPr/>
        <a:lstStyle/>
        <a:p>
          <a:endParaRPr lang="pt-BR"/>
        </a:p>
      </dgm:t>
    </dgm:pt>
    <dgm:pt modelId="{9B5F0E03-ED16-496B-9B0B-8B0D122AEF22}" type="sibTrans" cxnId="{A0EC0FB2-B725-4EEC-82C9-9E1F992533F0}">
      <dgm:prSet/>
      <dgm:spPr/>
      <dgm:t>
        <a:bodyPr/>
        <a:lstStyle/>
        <a:p>
          <a:endParaRPr lang="pt-BR"/>
        </a:p>
      </dgm:t>
    </dgm:pt>
    <dgm:pt modelId="{2887F38D-2C36-4F11-BCCA-D258A0808425}">
      <dgm:prSet phldrT="[Texto]"/>
      <dgm:spPr/>
      <dgm:t>
        <a:bodyPr/>
        <a:lstStyle/>
        <a:p>
          <a:r>
            <a:rPr lang="pt-BR" dirty="0" smtClean="0"/>
            <a:t>Localizada (LCL)</a:t>
          </a:r>
          <a:endParaRPr lang="pt-BR" dirty="0"/>
        </a:p>
      </dgm:t>
    </dgm:pt>
    <dgm:pt modelId="{1FB698D5-ACE6-49EC-A191-3EB2DBB70C9B}" type="parTrans" cxnId="{1629C226-80DB-42AB-9DD6-28B5068DC630}">
      <dgm:prSet/>
      <dgm:spPr/>
      <dgm:t>
        <a:bodyPr/>
        <a:lstStyle/>
        <a:p>
          <a:endParaRPr lang="pt-BR"/>
        </a:p>
      </dgm:t>
    </dgm:pt>
    <dgm:pt modelId="{A5450CF3-E867-4E3E-AE21-CF99178A47D2}" type="sibTrans" cxnId="{1629C226-80DB-42AB-9DD6-28B5068DC630}">
      <dgm:prSet/>
      <dgm:spPr/>
      <dgm:t>
        <a:bodyPr/>
        <a:lstStyle/>
        <a:p>
          <a:endParaRPr lang="pt-BR"/>
        </a:p>
      </dgm:t>
    </dgm:pt>
    <dgm:pt modelId="{335F881E-3962-4909-9454-9E37921997BE}">
      <dgm:prSet phldrT="[Texto]"/>
      <dgm:spPr/>
      <dgm:t>
        <a:bodyPr/>
        <a:lstStyle/>
        <a:p>
          <a:r>
            <a:rPr lang="pt-BR" dirty="0" smtClean="0"/>
            <a:t>Recidiva cútis (RC)</a:t>
          </a:r>
          <a:endParaRPr lang="pt-BR" dirty="0"/>
        </a:p>
      </dgm:t>
    </dgm:pt>
    <dgm:pt modelId="{AD483B81-A18E-4DC0-9790-CDAE2D8E55BC}" type="parTrans" cxnId="{0C1F3C8E-0BFF-4181-AE60-B6DCE14A8B89}">
      <dgm:prSet/>
      <dgm:spPr/>
      <dgm:t>
        <a:bodyPr/>
        <a:lstStyle/>
        <a:p>
          <a:endParaRPr lang="pt-BR"/>
        </a:p>
      </dgm:t>
    </dgm:pt>
    <dgm:pt modelId="{5C01910C-EDCB-4379-8A26-172769627255}" type="sibTrans" cxnId="{0C1F3C8E-0BFF-4181-AE60-B6DCE14A8B89}">
      <dgm:prSet/>
      <dgm:spPr/>
      <dgm:t>
        <a:bodyPr/>
        <a:lstStyle/>
        <a:p>
          <a:endParaRPr lang="pt-BR"/>
        </a:p>
      </dgm:t>
    </dgm:pt>
    <dgm:pt modelId="{130B054E-6B65-457E-B036-42F8BB8B82C9}" type="pres">
      <dgm:prSet presAssocID="{4823617F-F9F1-45CA-A313-B89417075E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AF1BD1-3FA7-4074-B837-0571C101D4D2}" type="pres">
      <dgm:prSet presAssocID="{5ECBD116-FBF6-4CBE-9E80-8AAD14853586}" presName="root1" presStyleCnt="0"/>
      <dgm:spPr/>
    </dgm:pt>
    <dgm:pt modelId="{17AFBF90-8120-4D49-8FFB-8DFDCB93FE80}" type="pres">
      <dgm:prSet presAssocID="{5ECBD116-FBF6-4CBE-9E80-8AAD14853586}" presName="LevelOneTextNode" presStyleLbl="node0" presStyleIdx="0" presStyleCnt="1" custLinFactNeighborX="-384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DD8415-9C1B-43B0-AFC2-A4530796C73D}" type="pres">
      <dgm:prSet presAssocID="{5ECBD116-FBF6-4CBE-9E80-8AAD14853586}" presName="level2hierChild" presStyleCnt="0"/>
      <dgm:spPr/>
    </dgm:pt>
    <dgm:pt modelId="{560B52BB-4700-48D2-9F35-965E815443B5}" type="pres">
      <dgm:prSet presAssocID="{C60E7E5E-A7AF-4EEA-939E-FECCF50E0B3C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E5D7D39B-66EA-4CBE-8D8E-53580180786B}" type="pres">
      <dgm:prSet presAssocID="{C60E7E5E-A7AF-4EEA-939E-FECCF50E0B3C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B279C3C-2106-4A8F-8E36-7EFE2257DA50}" type="pres">
      <dgm:prSet presAssocID="{EC03678A-7520-449C-B21A-A7215420416A}" presName="root2" presStyleCnt="0"/>
      <dgm:spPr/>
    </dgm:pt>
    <dgm:pt modelId="{8E864FC1-D0A3-4D0F-88FA-EA48AD3839D5}" type="pres">
      <dgm:prSet presAssocID="{EC03678A-7520-449C-B21A-A7215420416A}" presName="LevelTwoTextNode" presStyleLbl="node2" presStyleIdx="0" presStyleCnt="2" custLinFactNeighborX="642" custLinFactNeighborY="-445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2D084E-2AF5-46B4-A780-0F99D794E445}" type="pres">
      <dgm:prSet presAssocID="{EC03678A-7520-449C-B21A-A7215420416A}" presName="level3hierChild" presStyleCnt="0"/>
      <dgm:spPr/>
    </dgm:pt>
    <dgm:pt modelId="{6D4B893E-61AC-4986-B50F-45116508164D}" type="pres">
      <dgm:prSet presAssocID="{8F51228B-43EC-4718-BA8B-46BCC380D727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EE50F63F-325F-447B-B005-8D262C8D9F51}" type="pres">
      <dgm:prSet presAssocID="{8F51228B-43EC-4718-BA8B-46BCC380D727}" presName="connTx" presStyleLbl="parChTrans1D3" presStyleIdx="0" presStyleCnt="3"/>
      <dgm:spPr/>
      <dgm:t>
        <a:bodyPr/>
        <a:lstStyle/>
        <a:p>
          <a:endParaRPr lang="pt-BR"/>
        </a:p>
      </dgm:t>
    </dgm:pt>
    <dgm:pt modelId="{C801EDEA-E364-4BEE-89C0-A631D11DE672}" type="pres">
      <dgm:prSet presAssocID="{4186ED99-CB66-42A2-A205-840DD79806AA}" presName="root2" presStyleCnt="0"/>
      <dgm:spPr/>
    </dgm:pt>
    <dgm:pt modelId="{2B7D97C5-7B77-4CBB-919B-42490360392A}" type="pres">
      <dgm:prSet presAssocID="{4186ED99-CB66-42A2-A205-840DD79806AA}" presName="LevelTwoTextNode" presStyleLbl="node3" presStyleIdx="0" presStyleCnt="3" custLinFactNeighborY="81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E008D3-E86B-40E9-BD13-17F888779372}" type="pres">
      <dgm:prSet presAssocID="{4186ED99-CB66-42A2-A205-840DD79806AA}" presName="level3hierChild" presStyleCnt="0"/>
      <dgm:spPr/>
    </dgm:pt>
    <dgm:pt modelId="{F1B7BD66-A431-4EA1-A0B1-7741F185F1F5}" type="pres">
      <dgm:prSet presAssocID="{C33D7CE3-9590-48D2-8800-DC3D61993AA9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5DB64BD2-0AEF-4153-9C0B-5FCBA819FAE2}" type="pres">
      <dgm:prSet presAssocID="{C33D7CE3-9590-48D2-8800-DC3D61993AA9}" presName="connTx" presStyleLbl="parChTrans1D4" presStyleIdx="0" presStyleCnt="3"/>
      <dgm:spPr/>
      <dgm:t>
        <a:bodyPr/>
        <a:lstStyle/>
        <a:p>
          <a:endParaRPr lang="pt-BR"/>
        </a:p>
      </dgm:t>
    </dgm:pt>
    <dgm:pt modelId="{4DC8EDE4-AC08-46BB-980F-58DDA60FB3B9}" type="pres">
      <dgm:prSet presAssocID="{041DEBD9-91B6-4D6C-B41C-4098D6D77F16}" presName="root2" presStyleCnt="0"/>
      <dgm:spPr/>
    </dgm:pt>
    <dgm:pt modelId="{16D4135A-45B8-44BA-BD38-5980FABEECBE}" type="pres">
      <dgm:prSet presAssocID="{041DEBD9-91B6-4D6C-B41C-4098D6D77F16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332234-3B36-48F9-93EF-DD39EFE07B19}" type="pres">
      <dgm:prSet presAssocID="{041DEBD9-91B6-4D6C-B41C-4098D6D77F16}" presName="level3hierChild" presStyleCnt="0"/>
      <dgm:spPr/>
    </dgm:pt>
    <dgm:pt modelId="{EA51176B-410D-459E-B8D0-A41BE5EE0ED2}" type="pres">
      <dgm:prSet presAssocID="{1FB698D5-ACE6-49EC-A191-3EB2DBB70C9B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F881A27D-F41D-45A9-99D4-A15A5B185220}" type="pres">
      <dgm:prSet presAssocID="{1FB698D5-ACE6-49EC-A191-3EB2DBB70C9B}" presName="connTx" presStyleLbl="parChTrans1D4" presStyleIdx="1" presStyleCnt="3"/>
      <dgm:spPr/>
      <dgm:t>
        <a:bodyPr/>
        <a:lstStyle/>
        <a:p>
          <a:endParaRPr lang="pt-BR"/>
        </a:p>
      </dgm:t>
    </dgm:pt>
    <dgm:pt modelId="{F3A5B48B-5CF7-42E9-9B37-1C9AA4CFB1E3}" type="pres">
      <dgm:prSet presAssocID="{2887F38D-2C36-4F11-BCCA-D258A0808425}" presName="root2" presStyleCnt="0"/>
      <dgm:spPr/>
    </dgm:pt>
    <dgm:pt modelId="{1F4518D3-8711-456A-8F2E-23165AA5106F}" type="pres">
      <dgm:prSet presAssocID="{2887F38D-2C36-4F11-BCCA-D258A0808425}" presName="LevelTwoTextNode" presStyleLbl="node4" presStyleIdx="1" presStyleCnt="3" custLinFactNeighborY="4206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1DCF49-A5EF-4739-AD09-4FA3B12AD5B5}" type="pres">
      <dgm:prSet presAssocID="{2887F38D-2C36-4F11-BCCA-D258A0808425}" presName="level3hierChild" presStyleCnt="0"/>
      <dgm:spPr/>
    </dgm:pt>
    <dgm:pt modelId="{B5B2369C-DF99-43CF-9F6A-015E53D958E6}" type="pres">
      <dgm:prSet presAssocID="{AD483B81-A18E-4DC0-9790-CDAE2D8E55BC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CCAD4B23-7313-4BDA-A3AB-D8B5967038C4}" type="pres">
      <dgm:prSet presAssocID="{AD483B81-A18E-4DC0-9790-CDAE2D8E55BC}" presName="connTx" presStyleLbl="parChTrans1D4" presStyleIdx="2" presStyleCnt="3"/>
      <dgm:spPr/>
      <dgm:t>
        <a:bodyPr/>
        <a:lstStyle/>
        <a:p>
          <a:endParaRPr lang="pt-BR"/>
        </a:p>
      </dgm:t>
    </dgm:pt>
    <dgm:pt modelId="{51FF04D4-7A58-494C-A851-5E4D08177704}" type="pres">
      <dgm:prSet presAssocID="{335F881E-3962-4909-9454-9E37921997BE}" presName="root2" presStyleCnt="0"/>
      <dgm:spPr/>
    </dgm:pt>
    <dgm:pt modelId="{4FDEDD98-26EA-4138-AEDD-6B535B09660A}" type="pres">
      <dgm:prSet presAssocID="{335F881E-3962-4909-9454-9E37921997BE}" presName="LevelTwoTextNode" presStyleLbl="node4" presStyleIdx="2" presStyleCnt="3" custLinFactY="60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A01622-A0B1-4A91-961A-6F1586148144}" type="pres">
      <dgm:prSet presAssocID="{335F881E-3962-4909-9454-9E37921997BE}" presName="level3hierChild" presStyleCnt="0"/>
      <dgm:spPr/>
    </dgm:pt>
    <dgm:pt modelId="{28C797B3-ADAD-4BB3-8320-22415C9C1B90}" type="pres">
      <dgm:prSet presAssocID="{A1C62D14-1D09-4A91-B0EE-75A327764A5A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F6CE6A7D-00A1-4AC1-B0B8-B7D30F6B503D}" type="pres">
      <dgm:prSet presAssocID="{A1C62D14-1D09-4A91-B0EE-75A327764A5A}" presName="connTx" presStyleLbl="parChTrans1D3" presStyleIdx="1" presStyleCnt="3"/>
      <dgm:spPr/>
      <dgm:t>
        <a:bodyPr/>
        <a:lstStyle/>
        <a:p>
          <a:endParaRPr lang="pt-BR"/>
        </a:p>
      </dgm:t>
    </dgm:pt>
    <dgm:pt modelId="{28EBA4AB-E28E-4F8E-B087-CA2CFF6CCE38}" type="pres">
      <dgm:prSet presAssocID="{387EC924-4AFF-46C7-B2BD-4464A9D072CB}" presName="root2" presStyleCnt="0"/>
      <dgm:spPr/>
    </dgm:pt>
    <dgm:pt modelId="{5F85A998-7AF4-495E-8382-39248C361642}" type="pres">
      <dgm:prSet presAssocID="{387EC924-4AFF-46C7-B2BD-4464A9D072CB}" presName="LevelTwoTextNode" presStyleLbl="node3" presStyleIdx="1" presStyleCnt="3" custLinFactY="-100000" custLinFactNeighborX="0" custLinFactNeighborY="-1599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A3AE6A-A53C-45AE-B84D-5E49689F1C26}" type="pres">
      <dgm:prSet presAssocID="{387EC924-4AFF-46C7-B2BD-4464A9D072CB}" presName="level3hierChild" presStyleCnt="0"/>
      <dgm:spPr/>
    </dgm:pt>
    <dgm:pt modelId="{C12110D1-D96A-459A-A694-3725D6BE86DD}" type="pres">
      <dgm:prSet presAssocID="{E039B2FA-071C-4693-A5C3-048528498109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CDFA5F2-0A39-42E8-81A6-35A9829410C3}" type="pres">
      <dgm:prSet presAssocID="{E039B2FA-071C-4693-A5C3-048528498109}" presName="connTx" presStyleLbl="parChTrans1D3" presStyleIdx="2" presStyleCnt="3"/>
      <dgm:spPr/>
      <dgm:t>
        <a:bodyPr/>
        <a:lstStyle/>
        <a:p>
          <a:endParaRPr lang="pt-BR"/>
        </a:p>
      </dgm:t>
    </dgm:pt>
    <dgm:pt modelId="{27E19BA0-9338-4D45-AA7A-CCD4B9797131}" type="pres">
      <dgm:prSet presAssocID="{B693FFEC-5B20-42DC-96CC-0F42EEDE848B}" presName="root2" presStyleCnt="0"/>
      <dgm:spPr/>
    </dgm:pt>
    <dgm:pt modelId="{3BD86399-B5BC-4C62-BEDC-3833FEC3EE6F}" type="pres">
      <dgm:prSet presAssocID="{B693FFEC-5B20-42DC-96CC-0F42EEDE848B}" presName="LevelTwoTextNode" presStyleLbl="node3" presStyleIdx="2" presStyleCnt="3" custLinFactNeighborY="53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78337E-9193-4FAA-9D0C-D849F28D8374}" type="pres">
      <dgm:prSet presAssocID="{B693FFEC-5B20-42DC-96CC-0F42EEDE848B}" presName="level3hierChild" presStyleCnt="0"/>
      <dgm:spPr/>
    </dgm:pt>
    <dgm:pt modelId="{CBF89D8F-9FF5-4AC5-8D94-ED994A123C04}" type="pres">
      <dgm:prSet presAssocID="{80F25D05-400D-4855-B439-03A70C49950B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BCFC4845-5AC4-4582-814B-CD60C5DAB8F2}" type="pres">
      <dgm:prSet presAssocID="{80F25D05-400D-4855-B439-03A70C49950B}" presName="connTx" presStyleLbl="parChTrans1D2" presStyleIdx="1" presStyleCnt="2"/>
      <dgm:spPr/>
      <dgm:t>
        <a:bodyPr/>
        <a:lstStyle/>
        <a:p>
          <a:endParaRPr lang="pt-BR"/>
        </a:p>
      </dgm:t>
    </dgm:pt>
    <dgm:pt modelId="{5CCEF679-CD66-4A4E-95B6-23E6F31B8DA5}" type="pres">
      <dgm:prSet presAssocID="{5DAE387F-E12B-42CA-902D-4501D7548F5F}" presName="root2" presStyleCnt="0"/>
      <dgm:spPr/>
    </dgm:pt>
    <dgm:pt modelId="{410562EB-8478-47C4-9A62-A7786943915E}" type="pres">
      <dgm:prSet presAssocID="{5DAE387F-E12B-42CA-902D-4501D7548F5F}" presName="LevelTwoTextNode" presStyleLbl="node2" presStyleIdx="1" presStyleCnt="2" custLinFactY="114969" custLinFactNeighborX="642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475302-D6F2-4728-B987-618A3F001486}" type="pres">
      <dgm:prSet presAssocID="{5DAE387F-E12B-42CA-902D-4501D7548F5F}" presName="level3hierChild" presStyleCnt="0"/>
      <dgm:spPr/>
    </dgm:pt>
  </dgm:ptLst>
  <dgm:cxnLst>
    <dgm:cxn modelId="{3F738C5C-3F69-40B8-9F96-07ED6C453B1C}" type="presOf" srcId="{1FB698D5-ACE6-49EC-A191-3EB2DBB70C9B}" destId="{F881A27D-F41D-45A9-99D4-A15A5B185220}" srcOrd="1" destOrd="0" presId="urn:microsoft.com/office/officeart/2008/layout/HorizontalMultiLevelHierarchy"/>
    <dgm:cxn modelId="{1629C226-80DB-42AB-9DD6-28B5068DC630}" srcId="{4186ED99-CB66-42A2-A205-840DD79806AA}" destId="{2887F38D-2C36-4F11-BCCA-D258A0808425}" srcOrd="1" destOrd="0" parTransId="{1FB698D5-ACE6-49EC-A191-3EB2DBB70C9B}" sibTransId="{A5450CF3-E867-4E3E-AE21-CF99178A47D2}"/>
    <dgm:cxn modelId="{8949008A-4CE3-4047-BACF-73B6F15EBD03}" type="presOf" srcId="{EC03678A-7520-449C-B21A-A7215420416A}" destId="{8E864FC1-D0A3-4D0F-88FA-EA48AD3839D5}" srcOrd="0" destOrd="0" presId="urn:microsoft.com/office/officeart/2008/layout/HorizontalMultiLevelHierarchy"/>
    <dgm:cxn modelId="{12C376D8-0AD7-4F19-B054-9D70616C9A7B}" type="presOf" srcId="{2887F38D-2C36-4F11-BCCA-D258A0808425}" destId="{1F4518D3-8711-456A-8F2E-23165AA5106F}" srcOrd="0" destOrd="0" presId="urn:microsoft.com/office/officeart/2008/layout/HorizontalMultiLevelHierarchy"/>
    <dgm:cxn modelId="{9A3D13D7-ED9D-4BA6-B425-1A0A51694A3A}" srcId="{EC03678A-7520-449C-B21A-A7215420416A}" destId="{387EC924-4AFF-46C7-B2BD-4464A9D072CB}" srcOrd="1" destOrd="0" parTransId="{A1C62D14-1D09-4A91-B0EE-75A327764A5A}" sibTransId="{C3FBE61B-42E1-4ED9-864E-68D4551FDF63}"/>
    <dgm:cxn modelId="{DCE41FC2-19AC-43AF-BC8A-F8182553DC50}" type="presOf" srcId="{A1C62D14-1D09-4A91-B0EE-75A327764A5A}" destId="{F6CE6A7D-00A1-4AC1-B0B8-B7D30F6B503D}" srcOrd="1" destOrd="0" presId="urn:microsoft.com/office/officeart/2008/layout/HorizontalMultiLevelHierarchy"/>
    <dgm:cxn modelId="{429DE031-F9D5-4090-AEEE-6B2CFC3C0214}" srcId="{EC03678A-7520-449C-B21A-A7215420416A}" destId="{B693FFEC-5B20-42DC-96CC-0F42EEDE848B}" srcOrd="2" destOrd="0" parTransId="{E039B2FA-071C-4693-A5C3-048528498109}" sibTransId="{940CFB5B-2F94-4453-961D-79AAE111141C}"/>
    <dgm:cxn modelId="{B639933C-0D7E-4165-8DF0-EE55667EFB65}" srcId="{5ECBD116-FBF6-4CBE-9E80-8AAD14853586}" destId="{5DAE387F-E12B-42CA-902D-4501D7548F5F}" srcOrd="1" destOrd="0" parTransId="{80F25D05-400D-4855-B439-03A70C49950B}" sibTransId="{E042F9AE-170C-4647-BAA9-D6F2FB387470}"/>
    <dgm:cxn modelId="{8AD29947-0023-4FFD-A440-EFD2E7778240}" type="presOf" srcId="{335F881E-3962-4909-9454-9E37921997BE}" destId="{4FDEDD98-26EA-4138-AEDD-6B535B09660A}" srcOrd="0" destOrd="0" presId="urn:microsoft.com/office/officeart/2008/layout/HorizontalMultiLevelHierarchy"/>
    <dgm:cxn modelId="{A0EC0FB2-B725-4EEC-82C9-9E1F992533F0}" srcId="{4186ED99-CB66-42A2-A205-840DD79806AA}" destId="{041DEBD9-91B6-4D6C-B41C-4098D6D77F16}" srcOrd="0" destOrd="0" parTransId="{C33D7CE3-9590-48D2-8800-DC3D61993AA9}" sibTransId="{9B5F0E03-ED16-496B-9B0B-8B0D122AEF22}"/>
    <dgm:cxn modelId="{2D889D8C-94BA-488B-B576-B4244BDDD1FE}" type="presOf" srcId="{4823617F-F9F1-45CA-A313-B89417075E67}" destId="{130B054E-6B65-457E-B036-42F8BB8B82C9}" srcOrd="0" destOrd="0" presId="urn:microsoft.com/office/officeart/2008/layout/HorizontalMultiLevelHierarchy"/>
    <dgm:cxn modelId="{F6D818CF-4D97-4FDC-AECF-FA7243EA75E2}" type="presOf" srcId="{8F51228B-43EC-4718-BA8B-46BCC380D727}" destId="{6D4B893E-61AC-4986-B50F-45116508164D}" srcOrd="0" destOrd="0" presId="urn:microsoft.com/office/officeart/2008/layout/HorizontalMultiLevelHierarchy"/>
    <dgm:cxn modelId="{AD2027D0-F10A-4D13-BF3D-5A8949890162}" type="presOf" srcId="{C33D7CE3-9590-48D2-8800-DC3D61993AA9}" destId="{5DB64BD2-0AEF-4153-9C0B-5FCBA819FAE2}" srcOrd="1" destOrd="0" presId="urn:microsoft.com/office/officeart/2008/layout/HorizontalMultiLevelHierarchy"/>
    <dgm:cxn modelId="{0C1F3C8E-0BFF-4181-AE60-B6DCE14A8B89}" srcId="{4186ED99-CB66-42A2-A205-840DD79806AA}" destId="{335F881E-3962-4909-9454-9E37921997BE}" srcOrd="2" destOrd="0" parTransId="{AD483B81-A18E-4DC0-9790-CDAE2D8E55BC}" sibTransId="{5C01910C-EDCB-4379-8A26-172769627255}"/>
    <dgm:cxn modelId="{62D21676-162B-43EE-9028-25F3C7125CB9}" type="presOf" srcId="{C60E7E5E-A7AF-4EEA-939E-FECCF50E0B3C}" destId="{E5D7D39B-66EA-4CBE-8D8E-53580180786B}" srcOrd="1" destOrd="0" presId="urn:microsoft.com/office/officeart/2008/layout/HorizontalMultiLevelHierarchy"/>
    <dgm:cxn modelId="{16FBCC3C-E415-499F-B3F6-5603D2525B77}" type="presOf" srcId="{B693FFEC-5B20-42DC-96CC-0F42EEDE848B}" destId="{3BD86399-B5BC-4C62-BEDC-3833FEC3EE6F}" srcOrd="0" destOrd="0" presId="urn:microsoft.com/office/officeart/2008/layout/HorizontalMultiLevelHierarchy"/>
    <dgm:cxn modelId="{64BDD2B3-93ED-4ED7-91ED-A7A9B5DFF9BD}" type="presOf" srcId="{A1C62D14-1D09-4A91-B0EE-75A327764A5A}" destId="{28C797B3-ADAD-4BB3-8320-22415C9C1B90}" srcOrd="0" destOrd="0" presId="urn:microsoft.com/office/officeart/2008/layout/HorizontalMultiLevelHierarchy"/>
    <dgm:cxn modelId="{9D9F5D82-89BE-4CE3-A6D3-4B4A5D2C6EBA}" type="presOf" srcId="{4186ED99-CB66-42A2-A205-840DD79806AA}" destId="{2B7D97C5-7B77-4CBB-919B-42490360392A}" srcOrd="0" destOrd="0" presId="urn:microsoft.com/office/officeart/2008/layout/HorizontalMultiLevelHierarchy"/>
    <dgm:cxn modelId="{A5A2E237-38A3-4851-BC1A-49FCB668B24E}" type="presOf" srcId="{387EC924-4AFF-46C7-B2BD-4464A9D072CB}" destId="{5F85A998-7AF4-495E-8382-39248C361642}" srcOrd="0" destOrd="0" presId="urn:microsoft.com/office/officeart/2008/layout/HorizontalMultiLevelHierarchy"/>
    <dgm:cxn modelId="{A22071C1-0063-41E4-9A02-0CC0A3E59FA6}" type="presOf" srcId="{1FB698D5-ACE6-49EC-A191-3EB2DBB70C9B}" destId="{EA51176B-410D-459E-B8D0-A41BE5EE0ED2}" srcOrd="0" destOrd="0" presId="urn:microsoft.com/office/officeart/2008/layout/HorizontalMultiLevelHierarchy"/>
    <dgm:cxn modelId="{004A63D7-13DE-4624-B6C7-4CA0B21364A1}" type="presOf" srcId="{C60E7E5E-A7AF-4EEA-939E-FECCF50E0B3C}" destId="{560B52BB-4700-48D2-9F35-965E815443B5}" srcOrd="0" destOrd="0" presId="urn:microsoft.com/office/officeart/2008/layout/HorizontalMultiLevelHierarchy"/>
    <dgm:cxn modelId="{7B390412-B712-42C2-815E-036CC767128D}" type="presOf" srcId="{E039B2FA-071C-4693-A5C3-048528498109}" destId="{2CDFA5F2-0A39-42E8-81A6-35A9829410C3}" srcOrd="1" destOrd="0" presId="urn:microsoft.com/office/officeart/2008/layout/HorizontalMultiLevelHierarchy"/>
    <dgm:cxn modelId="{448B4534-1F23-4497-92EE-B53BCEFB30ED}" type="presOf" srcId="{5DAE387F-E12B-42CA-902D-4501D7548F5F}" destId="{410562EB-8478-47C4-9A62-A7786943915E}" srcOrd="0" destOrd="0" presId="urn:microsoft.com/office/officeart/2008/layout/HorizontalMultiLevelHierarchy"/>
    <dgm:cxn modelId="{B07B3165-53BC-4204-887A-347B026D11BB}" srcId="{5ECBD116-FBF6-4CBE-9E80-8AAD14853586}" destId="{EC03678A-7520-449C-B21A-A7215420416A}" srcOrd="0" destOrd="0" parTransId="{C60E7E5E-A7AF-4EEA-939E-FECCF50E0B3C}" sibTransId="{1FB093BA-1F5C-4697-BF41-4CB0CC5D5F52}"/>
    <dgm:cxn modelId="{0ED5D1B3-BEA1-410F-A8C1-AB333E0DB384}" type="presOf" srcId="{5ECBD116-FBF6-4CBE-9E80-8AAD14853586}" destId="{17AFBF90-8120-4D49-8FFB-8DFDCB93FE80}" srcOrd="0" destOrd="0" presId="urn:microsoft.com/office/officeart/2008/layout/HorizontalMultiLevelHierarchy"/>
    <dgm:cxn modelId="{D9B677E2-7FD1-434F-A82A-28689592A5B7}" type="presOf" srcId="{E039B2FA-071C-4693-A5C3-048528498109}" destId="{C12110D1-D96A-459A-A694-3725D6BE86DD}" srcOrd="0" destOrd="0" presId="urn:microsoft.com/office/officeart/2008/layout/HorizontalMultiLevelHierarchy"/>
    <dgm:cxn modelId="{F261C958-8D7C-470C-A85E-7518EAB28673}" type="presOf" srcId="{AD483B81-A18E-4DC0-9790-CDAE2D8E55BC}" destId="{B5B2369C-DF99-43CF-9F6A-015E53D958E6}" srcOrd="0" destOrd="0" presId="urn:microsoft.com/office/officeart/2008/layout/HorizontalMultiLevelHierarchy"/>
    <dgm:cxn modelId="{FC9FB6BB-ED2E-4493-A1C6-79F5A4FB9FA8}" type="presOf" srcId="{041DEBD9-91B6-4D6C-B41C-4098D6D77F16}" destId="{16D4135A-45B8-44BA-BD38-5980FABEECBE}" srcOrd="0" destOrd="0" presId="urn:microsoft.com/office/officeart/2008/layout/HorizontalMultiLevelHierarchy"/>
    <dgm:cxn modelId="{B88BF493-3F1B-4181-852A-550748B1A6BA}" type="presOf" srcId="{C33D7CE3-9590-48D2-8800-DC3D61993AA9}" destId="{F1B7BD66-A431-4EA1-A0B1-7741F185F1F5}" srcOrd="0" destOrd="0" presId="urn:microsoft.com/office/officeart/2008/layout/HorizontalMultiLevelHierarchy"/>
    <dgm:cxn modelId="{205D7F24-4975-41DC-B66E-5723E5040DC1}" type="presOf" srcId="{AD483B81-A18E-4DC0-9790-CDAE2D8E55BC}" destId="{CCAD4B23-7313-4BDA-A3AB-D8B5967038C4}" srcOrd="1" destOrd="0" presId="urn:microsoft.com/office/officeart/2008/layout/HorizontalMultiLevelHierarchy"/>
    <dgm:cxn modelId="{CE86E770-3930-447E-AF6F-B8F6334F3FF0}" type="presOf" srcId="{8F51228B-43EC-4718-BA8B-46BCC380D727}" destId="{EE50F63F-325F-447B-B005-8D262C8D9F51}" srcOrd="1" destOrd="0" presId="urn:microsoft.com/office/officeart/2008/layout/HorizontalMultiLevelHierarchy"/>
    <dgm:cxn modelId="{4CA8DF21-2BDA-4EEC-9357-9D9D7D14A4DD}" type="presOf" srcId="{80F25D05-400D-4855-B439-03A70C49950B}" destId="{CBF89D8F-9FF5-4AC5-8D94-ED994A123C04}" srcOrd="0" destOrd="0" presId="urn:microsoft.com/office/officeart/2008/layout/HorizontalMultiLevelHierarchy"/>
    <dgm:cxn modelId="{4C762E41-30AF-4164-A093-6EF60CAA303E}" srcId="{4823617F-F9F1-45CA-A313-B89417075E67}" destId="{5ECBD116-FBF6-4CBE-9E80-8AAD14853586}" srcOrd="0" destOrd="0" parTransId="{7B818789-52CA-4EE8-A57E-95B1FE16BAD2}" sibTransId="{B8F444B3-EC02-47CE-823B-9E5373D66DF1}"/>
    <dgm:cxn modelId="{A83125FD-915A-4261-AF3A-B59C276966D8}" type="presOf" srcId="{80F25D05-400D-4855-B439-03A70C49950B}" destId="{BCFC4845-5AC4-4582-814B-CD60C5DAB8F2}" srcOrd="1" destOrd="0" presId="urn:microsoft.com/office/officeart/2008/layout/HorizontalMultiLevelHierarchy"/>
    <dgm:cxn modelId="{1BFD3FD4-2DE0-462B-BB1D-5787C977F06C}" srcId="{EC03678A-7520-449C-B21A-A7215420416A}" destId="{4186ED99-CB66-42A2-A205-840DD79806AA}" srcOrd="0" destOrd="0" parTransId="{8F51228B-43EC-4718-BA8B-46BCC380D727}" sibTransId="{4B8CEFEB-593C-40EF-B0AC-B6FADB88EBBC}"/>
    <dgm:cxn modelId="{3E54C772-E147-4BAE-AB14-3AEFEB02CD4D}" type="presParOf" srcId="{130B054E-6B65-457E-B036-42F8BB8B82C9}" destId="{E7AF1BD1-3FA7-4074-B837-0571C101D4D2}" srcOrd="0" destOrd="0" presId="urn:microsoft.com/office/officeart/2008/layout/HorizontalMultiLevelHierarchy"/>
    <dgm:cxn modelId="{42C59196-90FB-4B02-8E35-7A3AC93C7159}" type="presParOf" srcId="{E7AF1BD1-3FA7-4074-B837-0571C101D4D2}" destId="{17AFBF90-8120-4D49-8FFB-8DFDCB93FE80}" srcOrd="0" destOrd="0" presId="urn:microsoft.com/office/officeart/2008/layout/HorizontalMultiLevelHierarchy"/>
    <dgm:cxn modelId="{34634394-FDE2-47FC-96DE-CD6905154640}" type="presParOf" srcId="{E7AF1BD1-3FA7-4074-B837-0571C101D4D2}" destId="{A6DD8415-9C1B-43B0-AFC2-A4530796C73D}" srcOrd="1" destOrd="0" presId="urn:microsoft.com/office/officeart/2008/layout/HorizontalMultiLevelHierarchy"/>
    <dgm:cxn modelId="{E0CE56C8-4A4F-47E7-AC04-9F40837AE763}" type="presParOf" srcId="{A6DD8415-9C1B-43B0-AFC2-A4530796C73D}" destId="{560B52BB-4700-48D2-9F35-965E815443B5}" srcOrd="0" destOrd="0" presId="urn:microsoft.com/office/officeart/2008/layout/HorizontalMultiLevelHierarchy"/>
    <dgm:cxn modelId="{DDF92FED-BA74-4F98-9223-6CE5D9C581F0}" type="presParOf" srcId="{560B52BB-4700-48D2-9F35-965E815443B5}" destId="{E5D7D39B-66EA-4CBE-8D8E-53580180786B}" srcOrd="0" destOrd="0" presId="urn:microsoft.com/office/officeart/2008/layout/HorizontalMultiLevelHierarchy"/>
    <dgm:cxn modelId="{DFEB986F-68E3-413D-BA76-0839AD777AF2}" type="presParOf" srcId="{A6DD8415-9C1B-43B0-AFC2-A4530796C73D}" destId="{CB279C3C-2106-4A8F-8E36-7EFE2257DA50}" srcOrd="1" destOrd="0" presId="urn:microsoft.com/office/officeart/2008/layout/HorizontalMultiLevelHierarchy"/>
    <dgm:cxn modelId="{C1B6F68B-857C-4CC6-8DA1-7EB43DDDF818}" type="presParOf" srcId="{CB279C3C-2106-4A8F-8E36-7EFE2257DA50}" destId="{8E864FC1-D0A3-4D0F-88FA-EA48AD3839D5}" srcOrd="0" destOrd="0" presId="urn:microsoft.com/office/officeart/2008/layout/HorizontalMultiLevelHierarchy"/>
    <dgm:cxn modelId="{ABC81048-21F3-4D05-ADC5-A16493E62AEB}" type="presParOf" srcId="{CB279C3C-2106-4A8F-8E36-7EFE2257DA50}" destId="{AD2D084E-2AF5-46B4-A780-0F99D794E445}" srcOrd="1" destOrd="0" presId="urn:microsoft.com/office/officeart/2008/layout/HorizontalMultiLevelHierarchy"/>
    <dgm:cxn modelId="{F01145E0-5C51-4128-8C82-26BF5CCB8195}" type="presParOf" srcId="{AD2D084E-2AF5-46B4-A780-0F99D794E445}" destId="{6D4B893E-61AC-4986-B50F-45116508164D}" srcOrd="0" destOrd="0" presId="urn:microsoft.com/office/officeart/2008/layout/HorizontalMultiLevelHierarchy"/>
    <dgm:cxn modelId="{2369FD01-E52E-46D8-97B8-EFB4BAF23084}" type="presParOf" srcId="{6D4B893E-61AC-4986-B50F-45116508164D}" destId="{EE50F63F-325F-447B-B005-8D262C8D9F51}" srcOrd="0" destOrd="0" presId="urn:microsoft.com/office/officeart/2008/layout/HorizontalMultiLevelHierarchy"/>
    <dgm:cxn modelId="{4E66D045-B3E0-4334-8C25-34BCC7502557}" type="presParOf" srcId="{AD2D084E-2AF5-46B4-A780-0F99D794E445}" destId="{C801EDEA-E364-4BEE-89C0-A631D11DE672}" srcOrd="1" destOrd="0" presId="urn:microsoft.com/office/officeart/2008/layout/HorizontalMultiLevelHierarchy"/>
    <dgm:cxn modelId="{EEA277DB-84D7-4309-91C2-BB5CFCF208DE}" type="presParOf" srcId="{C801EDEA-E364-4BEE-89C0-A631D11DE672}" destId="{2B7D97C5-7B77-4CBB-919B-42490360392A}" srcOrd="0" destOrd="0" presId="urn:microsoft.com/office/officeart/2008/layout/HorizontalMultiLevelHierarchy"/>
    <dgm:cxn modelId="{664BF86D-4DA4-4F52-9E95-56CC896235D2}" type="presParOf" srcId="{C801EDEA-E364-4BEE-89C0-A631D11DE672}" destId="{1DE008D3-E86B-40E9-BD13-17F888779372}" srcOrd="1" destOrd="0" presId="urn:microsoft.com/office/officeart/2008/layout/HorizontalMultiLevelHierarchy"/>
    <dgm:cxn modelId="{14DC7A59-15AD-4EA8-B23D-1B7672B81B33}" type="presParOf" srcId="{1DE008D3-E86B-40E9-BD13-17F888779372}" destId="{F1B7BD66-A431-4EA1-A0B1-7741F185F1F5}" srcOrd="0" destOrd="0" presId="urn:microsoft.com/office/officeart/2008/layout/HorizontalMultiLevelHierarchy"/>
    <dgm:cxn modelId="{BC84C14F-B337-4AF1-9EB0-84A375E8F055}" type="presParOf" srcId="{F1B7BD66-A431-4EA1-A0B1-7741F185F1F5}" destId="{5DB64BD2-0AEF-4153-9C0B-5FCBA819FAE2}" srcOrd="0" destOrd="0" presId="urn:microsoft.com/office/officeart/2008/layout/HorizontalMultiLevelHierarchy"/>
    <dgm:cxn modelId="{26EB4D9B-011B-47E2-8230-563CC90FD131}" type="presParOf" srcId="{1DE008D3-E86B-40E9-BD13-17F888779372}" destId="{4DC8EDE4-AC08-46BB-980F-58DDA60FB3B9}" srcOrd="1" destOrd="0" presId="urn:microsoft.com/office/officeart/2008/layout/HorizontalMultiLevelHierarchy"/>
    <dgm:cxn modelId="{0FB811F8-834C-42D1-9955-E174F9010BBF}" type="presParOf" srcId="{4DC8EDE4-AC08-46BB-980F-58DDA60FB3B9}" destId="{16D4135A-45B8-44BA-BD38-5980FABEECBE}" srcOrd="0" destOrd="0" presId="urn:microsoft.com/office/officeart/2008/layout/HorizontalMultiLevelHierarchy"/>
    <dgm:cxn modelId="{275BAA40-4E6A-41DF-BB1B-50FF9DB14922}" type="presParOf" srcId="{4DC8EDE4-AC08-46BB-980F-58DDA60FB3B9}" destId="{05332234-3B36-48F9-93EF-DD39EFE07B19}" srcOrd="1" destOrd="0" presId="urn:microsoft.com/office/officeart/2008/layout/HorizontalMultiLevelHierarchy"/>
    <dgm:cxn modelId="{611A975A-E6E1-40A3-96B9-95A787FE8C67}" type="presParOf" srcId="{1DE008D3-E86B-40E9-BD13-17F888779372}" destId="{EA51176B-410D-459E-B8D0-A41BE5EE0ED2}" srcOrd="2" destOrd="0" presId="urn:microsoft.com/office/officeart/2008/layout/HorizontalMultiLevelHierarchy"/>
    <dgm:cxn modelId="{EBE219DC-E208-44E9-B13A-925613613475}" type="presParOf" srcId="{EA51176B-410D-459E-B8D0-A41BE5EE0ED2}" destId="{F881A27D-F41D-45A9-99D4-A15A5B185220}" srcOrd="0" destOrd="0" presId="urn:microsoft.com/office/officeart/2008/layout/HorizontalMultiLevelHierarchy"/>
    <dgm:cxn modelId="{5D840DAF-EE1F-44D2-A40B-76D82F69464A}" type="presParOf" srcId="{1DE008D3-E86B-40E9-BD13-17F888779372}" destId="{F3A5B48B-5CF7-42E9-9B37-1C9AA4CFB1E3}" srcOrd="3" destOrd="0" presId="urn:microsoft.com/office/officeart/2008/layout/HorizontalMultiLevelHierarchy"/>
    <dgm:cxn modelId="{71BD3AB0-C9F3-4472-BEE8-305158CCCC62}" type="presParOf" srcId="{F3A5B48B-5CF7-42E9-9B37-1C9AA4CFB1E3}" destId="{1F4518D3-8711-456A-8F2E-23165AA5106F}" srcOrd="0" destOrd="0" presId="urn:microsoft.com/office/officeart/2008/layout/HorizontalMultiLevelHierarchy"/>
    <dgm:cxn modelId="{CEDFDC52-F765-4F80-9121-B3D7441D5CBD}" type="presParOf" srcId="{F3A5B48B-5CF7-42E9-9B37-1C9AA4CFB1E3}" destId="{ED1DCF49-A5EF-4739-AD09-4FA3B12AD5B5}" srcOrd="1" destOrd="0" presId="urn:microsoft.com/office/officeart/2008/layout/HorizontalMultiLevelHierarchy"/>
    <dgm:cxn modelId="{1BAD46BD-10AD-4A2D-8B87-992FBD46C010}" type="presParOf" srcId="{1DE008D3-E86B-40E9-BD13-17F888779372}" destId="{B5B2369C-DF99-43CF-9F6A-015E53D958E6}" srcOrd="4" destOrd="0" presId="urn:microsoft.com/office/officeart/2008/layout/HorizontalMultiLevelHierarchy"/>
    <dgm:cxn modelId="{2CBCA955-5B65-47A1-86CE-F3D403D20220}" type="presParOf" srcId="{B5B2369C-DF99-43CF-9F6A-015E53D958E6}" destId="{CCAD4B23-7313-4BDA-A3AB-D8B5967038C4}" srcOrd="0" destOrd="0" presId="urn:microsoft.com/office/officeart/2008/layout/HorizontalMultiLevelHierarchy"/>
    <dgm:cxn modelId="{498438D1-9BA2-45F1-A568-A924CBD4CF5C}" type="presParOf" srcId="{1DE008D3-E86B-40E9-BD13-17F888779372}" destId="{51FF04D4-7A58-494C-A851-5E4D08177704}" srcOrd="5" destOrd="0" presId="urn:microsoft.com/office/officeart/2008/layout/HorizontalMultiLevelHierarchy"/>
    <dgm:cxn modelId="{53EA8025-1E32-4DC1-A7C5-5C3C7CFB5AF8}" type="presParOf" srcId="{51FF04D4-7A58-494C-A851-5E4D08177704}" destId="{4FDEDD98-26EA-4138-AEDD-6B535B09660A}" srcOrd="0" destOrd="0" presId="urn:microsoft.com/office/officeart/2008/layout/HorizontalMultiLevelHierarchy"/>
    <dgm:cxn modelId="{BC435322-7938-426F-98D7-4648699A6EFB}" type="presParOf" srcId="{51FF04D4-7A58-494C-A851-5E4D08177704}" destId="{E9A01622-A0B1-4A91-961A-6F1586148144}" srcOrd="1" destOrd="0" presId="urn:microsoft.com/office/officeart/2008/layout/HorizontalMultiLevelHierarchy"/>
    <dgm:cxn modelId="{176E4D89-DDE0-4C50-AA30-55886A946A3F}" type="presParOf" srcId="{AD2D084E-2AF5-46B4-A780-0F99D794E445}" destId="{28C797B3-ADAD-4BB3-8320-22415C9C1B90}" srcOrd="2" destOrd="0" presId="urn:microsoft.com/office/officeart/2008/layout/HorizontalMultiLevelHierarchy"/>
    <dgm:cxn modelId="{4CDBDDB6-D3E7-40B4-9E57-65DAD830FB81}" type="presParOf" srcId="{28C797B3-ADAD-4BB3-8320-22415C9C1B90}" destId="{F6CE6A7D-00A1-4AC1-B0B8-B7D30F6B503D}" srcOrd="0" destOrd="0" presId="urn:microsoft.com/office/officeart/2008/layout/HorizontalMultiLevelHierarchy"/>
    <dgm:cxn modelId="{EEB8378F-36EA-4A9C-8D5D-86D8BA31FEC3}" type="presParOf" srcId="{AD2D084E-2AF5-46B4-A780-0F99D794E445}" destId="{28EBA4AB-E28E-4F8E-B087-CA2CFF6CCE38}" srcOrd="3" destOrd="0" presId="urn:microsoft.com/office/officeart/2008/layout/HorizontalMultiLevelHierarchy"/>
    <dgm:cxn modelId="{D4F8960E-53A4-4388-884C-2F254D042D1F}" type="presParOf" srcId="{28EBA4AB-E28E-4F8E-B087-CA2CFF6CCE38}" destId="{5F85A998-7AF4-495E-8382-39248C361642}" srcOrd="0" destOrd="0" presId="urn:microsoft.com/office/officeart/2008/layout/HorizontalMultiLevelHierarchy"/>
    <dgm:cxn modelId="{F3892C0E-91B9-4C84-9988-F6001920D6B1}" type="presParOf" srcId="{28EBA4AB-E28E-4F8E-B087-CA2CFF6CCE38}" destId="{34A3AE6A-A53C-45AE-B84D-5E49689F1C26}" srcOrd="1" destOrd="0" presId="urn:microsoft.com/office/officeart/2008/layout/HorizontalMultiLevelHierarchy"/>
    <dgm:cxn modelId="{5E373B18-031A-4935-BB8E-4C5EB2F47D97}" type="presParOf" srcId="{AD2D084E-2AF5-46B4-A780-0F99D794E445}" destId="{C12110D1-D96A-459A-A694-3725D6BE86DD}" srcOrd="4" destOrd="0" presId="urn:microsoft.com/office/officeart/2008/layout/HorizontalMultiLevelHierarchy"/>
    <dgm:cxn modelId="{944F598D-D782-450A-9FC5-0824526ECFAA}" type="presParOf" srcId="{C12110D1-D96A-459A-A694-3725D6BE86DD}" destId="{2CDFA5F2-0A39-42E8-81A6-35A9829410C3}" srcOrd="0" destOrd="0" presId="urn:microsoft.com/office/officeart/2008/layout/HorizontalMultiLevelHierarchy"/>
    <dgm:cxn modelId="{FC08A810-E512-41C4-97EB-EF82787BAAC0}" type="presParOf" srcId="{AD2D084E-2AF5-46B4-A780-0F99D794E445}" destId="{27E19BA0-9338-4D45-AA7A-CCD4B9797131}" srcOrd="5" destOrd="0" presId="urn:microsoft.com/office/officeart/2008/layout/HorizontalMultiLevelHierarchy"/>
    <dgm:cxn modelId="{EEC8BC7C-623E-4A7F-9049-D0FA83EBCA4A}" type="presParOf" srcId="{27E19BA0-9338-4D45-AA7A-CCD4B9797131}" destId="{3BD86399-B5BC-4C62-BEDC-3833FEC3EE6F}" srcOrd="0" destOrd="0" presId="urn:microsoft.com/office/officeart/2008/layout/HorizontalMultiLevelHierarchy"/>
    <dgm:cxn modelId="{CA2F57B3-8F79-4F97-AA08-56DC6F9C2CB2}" type="presParOf" srcId="{27E19BA0-9338-4D45-AA7A-CCD4B9797131}" destId="{8078337E-9193-4FAA-9D0C-D849F28D8374}" srcOrd="1" destOrd="0" presId="urn:microsoft.com/office/officeart/2008/layout/HorizontalMultiLevelHierarchy"/>
    <dgm:cxn modelId="{D68DB660-698A-490A-9533-4C83431EB4F1}" type="presParOf" srcId="{A6DD8415-9C1B-43B0-AFC2-A4530796C73D}" destId="{CBF89D8F-9FF5-4AC5-8D94-ED994A123C04}" srcOrd="2" destOrd="0" presId="urn:microsoft.com/office/officeart/2008/layout/HorizontalMultiLevelHierarchy"/>
    <dgm:cxn modelId="{822D2251-00AB-4B9A-A0D9-821F2C9DCD0B}" type="presParOf" srcId="{CBF89D8F-9FF5-4AC5-8D94-ED994A123C04}" destId="{BCFC4845-5AC4-4582-814B-CD60C5DAB8F2}" srcOrd="0" destOrd="0" presId="urn:microsoft.com/office/officeart/2008/layout/HorizontalMultiLevelHierarchy"/>
    <dgm:cxn modelId="{092C79DB-08F6-4026-AC6E-0D25D198CF8F}" type="presParOf" srcId="{A6DD8415-9C1B-43B0-AFC2-A4530796C73D}" destId="{5CCEF679-CD66-4A4E-95B6-23E6F31B8DA5}" srcOrd="3" destOrd="0" presId="urn:microsoft.com/office/officeart/2008/layout/HorizontalMultiLevelHierarchy"/>
    <dgm:cxn modelId="{1E22359D-80BB-481D-891B-36FB0F223F13}" type="presParOf" srcId="{5CCEF679-CD66-4A4E-95B6-23E6F31B8DA5}" destId="{410562EB-8478-47C4-9A62-A7786943915E}" srcOrd="0" destOrd="0" presId="urn:microsoft.com/office/officeart/2008/layout/HorizontalMultiLevelHierarchy"/>
    <dgm:cxn modelId="{C6C7419B-9918-404D-A47D-33BFAD86FBFB}" type="presParOf" srcId="{5CCEF679-CD66-4A4E-95B6-23E6F31B8DA5}" destId="{87475302-D6F2-4728-B987-618A3F001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9D8F-9FF5-4AC5-8D94-ED994A123C04}">
      <dsp:nvSpPr>
        <dsp:cNvPr id="0" name=""/>
        <dsp:cNvSpPr/>
      </dsp:nvSpPr>
      <dsp:spPr>
        <a:xfrm>
          <a:off x="649962" y="2618358"/>
          <a:ext cx="441437" cy="1647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718" y="0"/>
              </a:lnTo>
              <a:lnTo>
                <a:pt x="220718" y="1647690"/>
              </a:lnTo>
              <a:lnTo>
                <a:pt x="441437" y="164769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828036" y="3399558"/>
        <a:ext cx="85289" cy="85289"/>
      </dsp:txXfrm>
    </dsp:sp>
    <dsp:sp modelId="{C12110D1-D96A-459A-A694-3725D6BE86DD}">
      <dsp:nvSpPr>
        <dsp:cNvPr id="0" name=""/>
        <dsp:cNvSpPr/>
      </dsp:nvSpPr>
      <dsp:spPr>
        <a:xfrm>
          <a:off x="3223277" y="1922423"/>
          <a:ext cx="412688" cy="1449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344" y="0"/>
              </a:lnTo>
              <a:lnTo>
                <a:pt x="206344" y="1449806"/>
              </a:lnTo>
              <a:lnTo>
                <a:pt x="412688" y="144980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91936" y="2609642"/>
        <a:ext cx="75369" cy="75369"/>
      </dsp:txXfrm>
    </dsp:sp>
    <dsp:sp modelId="{28C797B3-ADAD-4BB3-8320-22415C9C1B90}">
      <dsp:nvSpPr>
        <dsp:cNvPr id="0" name=""/>
        <dsp:cNvSpPr/>
      </dsp:nvSpPr>
      <dsp:spPr>
        <a:xfrm>
          <a:off x="3223277" y="522755"/>
          <a:ext cx="412688" cy="1399668"/>
        </a:xfrm>
        <a:custGeom>
          <a:avLst/>
          <a:gdLst/>
          <a:ahLst/>
          <a:cxnLst/>
          <a:rect l="0" t="0" r="0" b="0"/>
          <a:pathLst>
            <a:path>
              <a:moveTo>
                <a:pt x="0" y="1399668"/>
              </a:moveTo>
              <a:lnTo>
                <a:pt x="206344" y="1399668"/>
              </a:lnTo>
              <a:lnTo>
                <a:pt x="206344" y="0"/>
              </a:lnTo>
              <a:lnTo>
                <a:pt x="412688" y="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93140" y="1186108"/>
        <a:ext cx="72962" cy="72962"/>
      </dsp:txXfrm>
    </dsp:sp>
    <dsp:sp modelId="{B5B2369C-DF99-43CF-9F6A-015E53D958E6}">
      <dsp:nvSpPr>
        <dsp:cNvPr id="0" name=""/>
        <dsp:cNvSpPr/>
      </dsp:nvSpPr>
      <dsp:spPr>
        <a:xfrm>
          <a:off x="5767842" y="1927571"/>
          <a:ext cx="426375" cy="93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187" y="0"/>
              </a:lnTo>
              <a:lnTo>
                <a:pt x="213187" y="938448"/>
              </a:lnTo>
              <a:lnTo>
                <a:pt x="426375" y="938448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55261" y="2371026"/>
        <a:ext cx="51538" cy="51538"/>
      </dsp:txXfrm>
    </dsp:sp>
    <dsp:sp modelId="{EA51176B-410D-459E-B8D0-A41BE5EE0ED2}">
      <dsp:nvSpPr>
        <dsp:cNvPr id="0" name=""/>
        <dsp:cNvSpPr/>
      </dsp:nvSpPr>
      <dsp:spPr>
        <a:xfrm>
          <a:off x="5767842" y="1673098"/>
          <a:ext cx="426375" cy="254473"/>
        </a:xfrm>
        <a:custGeom>
          <a:avLst/>
          <a:gdLst/>
          <a:ahLst/>
          <a:cxnLst/>
          <a:rect l="0" t="0" r="0" b="0"/>
          <a:pathLst>
            <a:path>
              <a:moveTo>
                <a:pt x="0" y="254473"/>
              </a:moveTo>
              <a:lnTo>
                <a:pt x="213187" y="254473"/>
              </a:lnTo>
              <a:lnTo>
                <a:pt x="213187" y="0"/>
              </a:lnTo>
              <a:lnTo>
                <a:pt x="426375" y="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68617" y="1787921"/>
        <a:ext cx="24827" cy="24827"/>
      </dsp:txXfrm>
    </dsp:sp>
    <dsp:sp modelId="{F1B7BD66-A431-4EA1-A0B1-7741F185F1F5}">
      <dsp:nvSpPr>
        <dsp:cNvPr id="0" name=""/>
        <dsp:cNvSpPr/>
      </dsp:nvSpPr>
      <dsp:spPr>
        <a:xfrm>
          <a:off x="5767842" y="587225"/>
          <a:ext cx="426375" cy="1340346"/>
        </a:xfrm>
        <a:custGeom>
          <a:avLst/>
          <a:gdLst/>
          <a:ahLst/>
          <a:cxnLst/>
          <a:rect l="0" t="0" r="0" b="0"/>
          <a:pathLst>
            <a:path>
              <a:moveTo>
                <a:pt x="0" y="1340346"/>
              </a:moveTo>
              <a:lnTo>
                <a:pt x="213187" y="1340346"/>
              </a:lnTo>
              <a:lnTo>
                <a:pt x="213187" y="0"/>
              </a:lnTo>
              <a:lnTo>
                <a:pt x="426375" y="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45867" y="1222235"/>
        <a:ext cx="70326" cy="70326"/>
      </dsp:txXfrm>
    </dsp:sp>
    <dsp:sp modelId="{6D4B893E-61AC-4986-B50F-45116508164D}">
      <dsp:nvSpPr>
        <dsp:cNvPr id="0" name=""/>
        <dsp:cNvSpPr/>
      </dsp:nvSpPr>
      <dsp:spPr>
        <a:xfrm>
          <a:off x="3223277" y="1876703"/>
          <a:ext cx="4126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6344" y="45720"/>
              </a:lnTo>
              <a:lnTo>
                <a:pt x="206344" y="50867"/>
              </a:lnTo>
              <a:lnTo>
                <a:pt x="412688" y="50867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19303" y="1912105"/>
        <a:ext cx="20636" cy="20636"/>
      </dsp:txXfrm>
    </dsp:sp>
    <dsp:sp modelId="{560B52BB-4700-48D2-9F35-965E815443B5}">
      <dsp:nvSpPr>
        <dsp:cNvPr id="0" name=""/>
        <dsp:cNvSpPr/>
      </dsp:nvSpPr>
      <dsp:spPr>
        <a:xfrm>
          <a:off x="649962" y="1922423"/>
          <a:ext cx="441437" cy="695934"/>
        </a:xfrm>
        <a:custGeom>
          <a:avLst/>
          <a:gdLst/>
          <a:ahLst/>
          <a:cxnLst/>
          <a:rect l="0" t="0" r="0" b="0"/>
          <a:pathLst>
            <a:path>
              <a:moveTo>
                <a:pt x="0" y="695934"/>
              </a:moveTo>
              <a:lnTo>
                <a:pt x="220718" y="695934"/>
              </a:lnTo>
              <a:lnTo>
                <a:pt x="220718" y="0"/>
              </a:lnTo>
              <a:lnTo>
                <a:pt x="441437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50078" y="2249787"/>
        <a:ext cx="41206" cy="41206"/>
      </dsp:txXfrm>
    </dsp:sp>
    <dsp:sp modelId="{17AFBF90-8120-4D49-8FFB-8DFDCB93FE80}">
      <dsp:nvSpPr>
        <dsp:cNvPr id="0" name=""/>
        <dsp:cNvSpPr/>
      </dsp:nvSpPr>
      <dsp:spPr>
        <a:xfrm rot="16200000">
          <a:off x="-1385446" y="2293376"/>
          <a:ext cx="3420855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LEISHMANIOSES</a:t>
          </a:r>
          <a:endParaRPr lang="pt-BR" sz="4000" kern="1200" dirty="0"/>
        </a:p>
      </dsp:txBody>
      <dsp:txXfrm>
        <a:off x="-1385446" y="2293376"/>
        <a:ext cx="3420855" cy="649962"/>
      </dsp:txXfrm>
    </dsp:sp>
    <dsp:sp modelId="{8E864FC1-D0A3-4D0F-88FA-EA48AD3839D5}">
      <dsp:nvSpPr>
        <dsp:cNvPr id="0" name=""/>
        <dsp:cNvSpPr/>
      </dsp:nvSpPr>
      <dsp:spPr>
        <a:xfrm>
          <a:off x="1091400" y="1597442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Tegumentar (LT)</a:t>
          </a:r>
          <a:endParaRPr lang="pt-BR" sz="2200" kern="1200" dirty="0"/>
        </a:p>
      </dsp:txBody>
      <dsp:txXfrm>
        <a:off x="1091400" y="1597442"/>
        <a:ext cx="2131877" cy="649962"/>
      </dsp:txXfrm>
    </dsp:sp>
    <dsp:sp modelId="{2B7D97C5-7B77-4CBB-919B-42490360392A}">
      <dsp:nvSpPr>
        <dsp:cNvPr id="0" name=""/>
        <dsp:cNvSpPr/>
      </dsp:nvSpPr>
      <dsp:spPr>
        <a:xfrm>
          <a:off x="3635965" y="1602590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Cutânea (LC)</a:t>
          </a:r>
          <a:endParaRPr lang="pt-BR" sz="2200" kern="1200" dirty="0"/>
        </a:p>
      </dsp:txBody>
      <dsp:txXfrm>
        <a:off x="3635965" y="1602590"/>
        <a:ext cx="2131877" cy="649962"/>
      </dsp:txXfrm>
    </dsp:sp>
    <dsp:sp modelId="{16D4135A-45B8-44BA-BD38-5980FABEECBE}">
      <dsp:nvSpPr>
        <dsp:cNvPr id="0" name=""/>
        <dsp:cNvSpPr/>
      </dsp:nvSpPr>
      <dsp:spPr>
        <a:xfrm>
          <a:off x="6194218" y="262244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Disseminada (LD)</a:t>
          </a:r>
          <a:endParaRPr lang="pt-BR" sz="2200" kern="1200" dirty="0"/>
        </a:p>
      </dsp:txBody>
      <dsp:txXfrm>
        <a:off x="6194218" y="262244"/>
        <a:ext cx="2131877" cy="649962"/>
      </dsp:txXfrm>
    </dsp:sp>
    <dsp:sp modelId="{1F4518D3-8711-456A-8F2E-23165AA5106F}">
      <dsp:nvSpPr>
        <dsp:cNvPr id="0" name=""/>
        <dsp:cNvSpPr/>
      </dsp:nvSpPr>
      <dsp:spPr>
        <a:xfrm>
          <a:off x="6194218" y="1348116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Localizada (LCL)</a:t>
          </a:r>
          <a:endParaRPr lang="pt-BR" sz="2200" kern="1200" dirty="0"/>
        </a:p>
      </dsp:txBody>
      <dsp:txXfrm>
        <a:off x="6194218" y="1348116"/>
        <a:ext cx="2131877" cy="649962"/>
      </dsp:txXfrm>
    </dsp:sp>
    <dsp:sp modelId="{4FDEDD98-26EA-4138-AEDD-6B535B09660A}">
      <dsp:nvSpPr>
        <dsp:cNvPr id="0" name=""/>
        <dsp:cNvSpPr/>
      </dsp:nvSpPr>
      <dsp:spPr>
        <a:xfrm>
          <a:off x="6194218" y="2541038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Recidiva cútis (RC)</a:t>
          </a:r>
          <a:endParaRPr lang="pt-BR" sz="2200" kern="1200" dirty="0"/>
        </a:p>
      </dsp:txBody>
      <dsp:txXfrm>
        <a:off x="6194218" y="2541038"/>
        <a:ext cx="2131877" cy="649962"/>
      </dsp:txXfrm>
    </dsp:sp>
    <dsp:sp modelId="{5F85A998-7AF4-495E-8382-39248C361642}">
      <dsp:nvSpPr>
        <dsp:cNvPr id="0" name=""/>
        <dsp:cNvSpPr/>
      </dsp:nvSpPr>
      <dsp:spPr>
        <a:xfrm>
          <a:off x="3635965" y="197774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Mucosa (LM)</a:t>
          </a:r>
          <a:endParaRPr lang="pt-BR" sz="2200" kern="1200" dirty="0"/>
        </a:p>
      </dsp:txBody>
      <dsp:txXfrm>
        <a:off x="3635965" y="197774"/>
        <a:ext cx="2131877" cy="649962"/>
      </dsp:txXfrm>
    </dsp:sp>
    <dsp:sp modelId="{3BD86399-B5BC-4C62-BEDC-3833FEC3EE6F}">
      <dsp:nvSpPr>
        <dsp:cNvPr id="0" name=""/>
        <dsp:cNvSpPr/>
      </dsp:nvSpPr>
      <dsp:spPr>
        <a:xfrm>
          <a:off x="3635965" y="3047248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Cutâneo-difusa (LCD)</a:t>
          </a:r>
          <a:endParaRPr lang="pt-BR" sz="2200" kern="1200" dirty="0"/>
        </a:p>
      </dsp:txBody>
      <dsp:txXfrm>
        <a:off x="3635965" y="3047248"/>
        <a:ext cx="2131877" cy="649962"/>
      </dsp:txXfrm>
    </dsp:sp>
    <dsp:sp modelId="{410562EB-8478-47C4-9A62-A7786943915E}">
      <dsp:nvSpPr>
        <dsp:cNvPr id="0" name=""/>
        <dsp:cNvSpPr/>
      </dsp:nvSpPr>
      <dsp:spPr>
        <a:xfrm>
          <a:off x="1091400" y="3941067"/>
          <a:ext cx="2131877" cy="649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Visceral (LV)</a:t>
          </a:r>
          <a:endParaRPr lang="pt-BR" sz="2200" kern="1200" dirty="0"/>
        </a:p>
      </dsp:txBody>
      <dsp:txXfrm>
        <a:off x="1091400" y="3941067"/>
        <a:ext cx="2131877" cy="64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43E88-1065-4F2D-9EAF-C536B59A4E45}" type="datetimeFigureOut">
              <a:rPr lang="pt-BR" smtClean="0"/>
              <a:t>03/04/2019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79B0B-3789-4FE3-B26F-9865052F52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17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 smtClean="0"/>
              <a:t>Antimoniais </a:t>
            </a:r>
            <a:r>
              <a:rPr lang="pt-BR" sz="1200" dirty="0" err="1" smtClean="0"/>
              <a:t>pentavalentes</a:t>
            </a:r>
            <a:r>
              <a:rPr lang="pt-BR" sz="1200" dirty="0" smtClean="0"/>
              <a:t>: seu uso apresenta problemas devido a sua via de administração e efeitos colaterais graves, como </a:t>
            </a:r>
            <a:r>
              <a:rPr lang="pt-BR" sz="1200" dirty="0" err="1" smtClean="0"/>
              <a:t>artralgia</a:t>
            </a:r>
            <a:r>
              <a:rPr lang="pt-BR" sz="1200" dirty="0" smtClean="0"/>
              <a:t>, mialgia, </a:t>
            </a:r>
            <a:r>
              <a:rPr lang="pt-BR" sz="1200" dirty="0" err="1" smtClean="0"/>
              <a:t>cardiotoxicidade</a:t>
            </a:r>
            <a:r>
              <a:rPr lang="pt-BR" sz="1200" dirty="0" smtClean="0"/>
              <a:t> e insuficiência renal;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 err="1" smtClean="0">
                <a:ea typeface="Times New Roman" panose="02020603050405020304" pitchFamily="18" charset="0"/>
              </a:rPr>
              <a:t>Anfotericina</a:t>
            </a:r>
            <a:r>
              <a:rPr lang="pt-BR" sz="1200" dirty="0" smtClean="0">
                <a:ea typeface="Times New Roman" panose="02020603050405020304" pitchFamily="18" charset="0"/>
              </a:rPr>
              <a:t> B: pode causar reações de infusão como febre alta, rigidez corporal e calafrios. A </a:t>
            </a:r>
            <a:r>
              <a:rPr lang="pt-BR" sz="1200" dirty="0" err="1" smtClean="0">
                <a:ea typeface="Times New Roman" panose="02020603050405020304" pitchFamily="18" charset="0"/>
              </a:rPr>
              <a:t>nefrotoxicidade</a:t>
            </a:r>
            <a:r>
              <a:rPr lang="pt-BR" sz="1200" dirty="0" smtClean="0">
                <a:ea typeface="Times New Roman" panose="02020603050405020304" pitchFamily="18" charset="0"/>
              </a:rPr>
              <a:t> também é comum e outros efeitos tóxicos mas graves como </a:t>
            </a:r>
            <a:r>
              <a:rPr lang="pt-BR" sz="1200" dirty="0" err="1" smtClean="0">
                <a:ea typeface="Times New Roman" panose="02020603050405020304" pitchFamily="18" charset="0"/>
              </a:rPr>
              <a:t>hipocalemia</a:t>
            </a:r>
            <a:r>
              <a:rPr lang="pt-BR" sz="1200" dirty="0" smtClean="0">
                <a:ea typeface="Times New Roman" panose="02020603050405020304" pitchFamily="18" charset="0"/>
              </a:rPr>
              <a:t> e miocardite devem ser considerados. Formas </a:t>
            </a:r>
            <a:r>
              <a:rPr lang="pt-BR" sz="1200" dirty="0" err="1" smtClean="0">
                <a:ea typeface="Times New Roman" panose="02020603050405020304" pitchFamily="18" charset="0"/>
              </a:rPr>
              <a:t>lipossomais</a:t>
            </a:r>
            <a:r>
              <a:rPr lang="pt-BR" sz="1200" dirty="0" smtClean="0">
                <a:ea typeface="Times New Roman" panose="02020603050405020304" pitchFamily="18" charset="0"/>
              </a:rPr>
              <a:t> menos tóxicas, mas têm custo elevado;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 err="1" smtClean="0">
                <a:ea typeface="Times New Roman" panose="02020603050405020304" pitchFamily="18" charset="0"/>
              </a:rPr>
              <a:t>Miltefosina</a:t>
            </a:r>
            <a:r>
              <a:rPr lang="pt-BR" sz="1200" dirty="0" smtClean="0">
                <a:ea typeface="Times New Roman" panose="02020603050405020304" pitchFamily="18" charset="0"/>
              </a:rPr>
              <a:t>: distúrbios gastrointestinais, toxicidade hepática e renal além do fato de ser teratogênica;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 err="1" smtClean="0"/>
              <a:t>Paramomicina</a:t>
            </a:r>
            <a:r>
              <a:rPr lang="pt-BR" sz="1200" dirty="0" smtClean="0"/>
              <a:t>: pode causar </a:t>
            </a:r>
            <a:r>
              <a:rPr lang="pt-BR" sz="1200" dirty="0" err="1" smtClean="0">
                <a:ea typeface="Times New Roman" panose="02020603050405020304" pitchFamily="18" charset="0"/>
              </a:rPr>
              <a:t>ototoxicidade</a:t>
            </a:r>
            <a:r>
              <a:rPr lang="pt-BR" sz="1200" dirty="0" smtClean="0">
                <a:ea typeface="Times New Roman" panose="02020603050405020304" pitchFamily="18" charset="0"/>
              </a:rPr>
              <a:t>, toxicidade renal e </a:t>
            </a:r>
            <a:r>
              <a:rPr lang="pt-BR" sz="1200" dirty="0" err="1" smtClean="0">
                <a:ea typeface="Times New Roman" panose="02020603050405020304" pitchFamily="18" charset="0"/>
              </a:rPr>
              <a:t>hepatotoxicidade</a:t>
            </a:r>
            <a:r>
              <a:rPr lang="pt-BR" sz="12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 err="1" smtClean="0">
                <a:ea typeface="Times New Roman" panose="02020603050405020304" pitchFamily="18" charset="0"/>
              </a:rPr>
              <a:t>Pentamidina</a:t>
            </a:r>
            <a:r>
              <a:rPr lang="pt-BR" sz="1200" dirty="0" smtClean="0">
                <a:ea typeface="Times New Roman" panose="02020603050405020304" pitchFamily="18" charset="0"/>
              </a:rPr>
              <a:t>: diabetes mellitus, hipoglicemia grave, choque, miocardite e toxicidade renal.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9B0B-3789-4FE3-B26F-9865052F52C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07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magens</a:t>
            </a:r>
            <a:r>
              <a:rPr lang="pt-BR" dirty="0" smtClean="0"/>
              <a:t> mostram a formação de grandes aglomerados de </a:t>
            </a:r>
            <a:r>
              <a:rPr lang="pt-BR" dirty="0" err="1" smtClean="0"/>
              <a:t>tubulina</a:t>
            </a:r>
            <a:r>
              <a:rPr lang="pt-BR" dirty="0" smtClean="0"/>
              <a:t> (setas brancas) em parasitas tratados, que estão ausentes nos parasitas de controle.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9B0B-3789-4FE3-B26F-9865052F52C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48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1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54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5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56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3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96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21419B-3BFA-4B28-9C60-70E21759BF62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8AC874-1349-486F-86AB-0A4A19BFFE6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4.bp.blogspot.com/-sa32Q_Xi1kI/TactFodEd6I/AAAAAAAAAEQ/Zn7glXtgKsk/s1600/ufmg%2Bvestibu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04504"/>
            <a:ext cx="1142801" cy="11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19608" y="383038"/>
            <a:ext cx="6838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cs typeface="Arial" panose="020B0604020202020204" pitchFamily="34" charset="0"/>
              </a:rPr>
              <a:t>UNIVERSIDADE FEDERAL DE MINAS GERAIS</a:t>
            </a:r>
          </a:p>
          <a:p>
            <a:pPr algn="ctr"/>
            <a:r>
              <a:rPr lang="pt-BR" altLang="pt-BR" sz="2000" b="1" dirty="0">
                <a:cs typeface="Arial" panose="020B0604020202020204" pitchFamily="34" charset="0"/>
              </a:rPr>
              <a:t>Programa de Pós-Graduação em Ciências da Saúde:</a:t>
            </a:r>
          </a:p>
          <a:p>
            <a:pPr algn="ctr"/>
            <a:r>
              <a:rPr lang="pt-BR" altLang="pt-BR" sz="2000" b="1" dirty="0">
                <a:cs typeface="Arial" panose="020B0604020202020204" pitchFamily="34" charset="0"/>
              </a:rPr>
              <a:t> Infectologia e Medicina Tropical</a:t>
            </a:r>
          </a:p>
        </p:txBody>
      </p:sp>
      <p:pic>
        <p:nvPicPr>
          <p:cNvPr id="8" name="Picture 9" descr="http://www.abcdamedicina.com.br/wp-content/uploads/2012/02/Logo-Medicina-UFM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24" y="134841"/>
            <a:ext cx="1188646" cy="11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273431" y="5172436"/>
            <a:ext cx="69895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 smtClean="0">
                <a:ea typeface="Times New Roman" panose="02020603050405020304" pitchFamily="18" charset="0"/>
              </a:rPr>
              <a:t>				</a:t>
            </a:r>
            <a:r>
              <a:rPr lang="pt-BR" sz="1500" dirty="0" smtClean="0">
                <a:ea typeface="Times New Roman" panose="02020603050405020304" pitchFamily="18" charset="0"/>
              </a:rPr>
              <a:t>	Fernanda </a:t>
            </a:r>
            <a:r>
              <a:rPr lang="pt-BR" sz="1500" dirty="0" smtClean="0">
                <a:ea typeface="Times New Roman" panose="02020603050405020304" pitchFamily="18" charset="0"/>
              </a:rPr>
              <a:t>Fonseca</a:t>
            </a:r>
          </a:p>
          <a:p>
            <a:pPr algn="ctr"/>
            <a:r>
              <a:rPr lang="pt-BR" sz="1500" dirty="0" smtClean="0">
                <a:ea typeface="Times New Roman" panose="02020603050405020304" pitchFamily="18" charset="0"/>
              </a:rPr>
              <a:t>		</a:t>
            </a:r>
            <a:r>
              <a:rPr lang="pt-BR" sz="1500" dirty="0" smtClean="0">
                <a:ea typeface="Times New Roman" panose="02020603050405020304" pitchFamily="18" charset="0"/>
              </a:rPr>
              <a:t>	</a:t>
            </a:r>
            <a:r>
              <a:rPr lang="pt-BR" sz="1500" dirty="0" smtClean="0">
                <a:ea typeface="Times New Roman" panose="02020603050405020304" pitchFamily="18" charset="0"/>
              </a:rPr>
              <a:t>	            João Augusto</a:t>
            </a:r>
          </a:p>
          <a:p>
            <a:pPr algn="ctr"/>
            <a:r>
              <a:rPr lang="pt-BR" sz="1500" dirty="0" smtClean="0">
                <a:ea typeface="Times New Roman" panose="02020603050405020304" pitchFamily="18" charset="0"/>
              </a:rPr>
              <a:t>		</a:t>
            </a:r>
            <a:r>
              <a:rPr lang="pt-BR" sz="1500" dirty="0" smtClean="0">
                <a:ea typeface="Times New Roman" panose="02020603050405020304" pitchFamily="18" charset="0"/>
              </a:rPr>
              <a:t>	</a:t>
            </a:r>
            <a:r>
              <a:rPr lang="pt-BR" sz="1500" dirty="0" smtClean="0">
                <a:ea typeface="Times New Roman" panose="02020603050405020304" pitchFamily="18" charset="0"/>
              </a:rPr>
              <a:t>	             Thaís Teodoro</a:t>
            </a:r>
          </a:p>
          <a:p>
            <a:pPr algn="ctr"/>
            <a:r>
              <a:rPr lang="pt-BR" sz="1500" b="1" dirty="0" smtClean="0">
                <a:ea typeface="Times New Roman" panose="02020603050405020304" pitchFamily="18" charset="0"/>
              </a:rPr>
              <a:t>Belo </a:t>
            </a:r>
            <a:r>
              <a:rPr lang="pt-BR" sz="1500" b="1" dirty="0">
                <a:ea typeface="Times New Roman" panose="02020603050405020304" pitchFamily="18" charset="0"/>
              </a:rPr>
              <a:t>Horizonte</a:t>
            </a:r>
          </a:p>
          <a:p>
            <a:pPr algn="ctr"/>
            <a:r>
              <a:rPr lang="pt-BR" sz="1500" b="1" dirty="0" smtClean="0">
                <a:ea typeface="Times New Roman" panose="02020603050405020304" pitchFamily="18" charset="0"/>
              </a:rPr>
              <a:t>Abril de 2019</a:t>
            </a:r>
            <a:endParaRPr lang="pt-BR" sz="1500" b="1" dirty="0"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814512"/>
            <a:ext cx="73818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03" y="1395926"/>
            <a:ext cx="5538787" cy="45367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42950" y="738609"/>
            <a:ext cx="778668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Microscopia de contraste por interferência diferencial e imunofluorescência com anticorpo </a:t>
            </a:r>
            <a:r>
              <a:rPr lang="pt-BR" b="1" dirty="0" err="1" smtClean="0"/>
              <a:t>anti</a:t>
            </a:r>
            <a:r>
              <a:rPr lang="pt-BR" b="1" dirty="0" smtClean="0"/>
              <a:t>-</a:t>
            </a:r>
            <a:r>
              <a:rPr lang="el-GR" b="1" dirty="0" smtClean="0"/>
              <a:t>α</a:t>
            </a:r>
            <a:r>
              <a:rPr lang="pt-BR" b="1" dirty="0" smtClean="0"/>
              <a:t>-</a:t>
            </a:r>
            <a:r>
              <a:rPr lang="pt-BR" b="1" dirty="0" err="1" smtClean="0"/>
              <a:t>tubulina</a:t>
            </a:r>
            <a:r>
              <a:rPr lang="pt-BR" b="1" dirty="0" smtClean="0"/>
              <a:t> </a:t>
            </a:r>
            <a:r>
              <a:rPr lang="pt-BR" b="1" dirty="0"/>
              <a:t>de </a:t>
            </a:r>
            <a:r>
              <a:rPr lang="pt-BR" b="1" dirty="0" smtClean="0"/>
              <a:t>promastigotas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698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646"/>
          <a:stretch/>
        </p:blipFill>
        <p:spPr>
          <a:xfrm>
            <a:off x="2371727" y="1574202"/>
            <a:ext cx="4409772" cy="472658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61780" y="731832"/>
            <a:ext cx="802043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Microscopia eletrônica de </a:t>
            </a:r>
            <a:r>
              <a:rPr lang="pt-BR" b="1" dirty="0" smtClean="0"/>
              <a:t>transmissão </a:t>
            </a:r>
            <a:r>
              <a:rPr lang="pt-BR" b="1" dirty="0"/>
              <a:t>de promastigotas de L. amazonensis </a:t>
            </a:r>
            <a:r>
              <a:rPr lang="pt-BR" b="1" dirty="0" smtClean="0"/>
              <a:t>para avaliação da estrutura mitocondrial do parasito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244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00084" y="1257299"/>
            <a:ext cx="7743825" cy="258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sz="2000" dirty="0">
                <a:solidFill>
                  <a:srgbClr val="2A2A2A"/>
                </a:solidFill>
              </a:rPr>
              <a:t>Os </a:t>
            </a:r>
            <a:r>
              <a:rPr lang="pt-BR" sz="2000" dirty="0" smtClean="0">
                <a:solidFill>
                  <a:srgbClr val="2A2A2A"/>
                </a:solidFill>
              </a:rPr>
              <a:t>resultados </a:t>
            </a:r>
            <a:r>
              <a:rPr lang="pt-BR" sz="2000" dirty="0">
                <a:solidFill>
                  <a:srgbClr val="2A2A2A"/>
                </a:solidFill>
              </a:rPr>
              <a:t>mostraram que </a:t>
            </a:r>
            <a:r>
              <a:rPr lang="pt-BR" sz="2000" dirty="0" err="1">
                <a:solidFill>
                  <a:srgbClr val="2A2A2A"/>
                </a:solidFill>
              </a:rPr>
              <a:t>ravuconazol</a:t>
            </a:r>
            <a:r>
              <a:rPr lang="pt-BR" sz="2000" dirty="0">
                <a:solidFill>
                  <a:srgbClr val="2A2A2A"/>
                </a:solidFill>
              </a:rPr>
              <a:t> foi capaz de inibir a proliferação de </a:t>
            </a:r>
            <a:r>
              <a:rPr lang="pt-BR" sz="2000" i="1" dirty="0">
                <a:solidFill>
                  <a:srgbClr val="2A2A2A"/>
                </a:solidFill>
              </a:rPr>
              <a:t>L. amazonensis</a:t>
            </a:r>
            <a:r>
              <a:rPr lang="pt-BR" sz="2000" dirty="0">
                <a:solidFill>
                  <a:srgbClr val="2A2A2A"/>
                </a:solidFill>
              </a:rPr>
              <a:t> promastigotas e amastigotas </a:t>
            </a:r>
            <a:r>
              <a:rPr lang="pt-BR" sz="2000" dirty="0" smtClean="0">
                <a:solidFill>
                  <a:srgbClr val="2A2A2A"/>
                </a:solidFill>
              </a:rPr>
              <a:t>intracelulares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sz="2000" dirty="0" err="1" smtClean="0"/>
              <a:t>Ravuconazol</a:t>
            </a:r>
            <a:r>
              <a:rPr lang="pt-BR" sz="2000" dirty="0" smtClean="0"/>
              <a:t> </a:t>
            </a:r>
            <a:r>
              <a:rPr lang="pt-BR" sz="2000" dirty="0"/>
              <a:t>pode ser uma opção alternativa para o tratamento da leishmaniose.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10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-3" y="1037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LEISHMANIOSES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0942" y="930747"/>
            <a:ext cx="8102109" cy="4666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As leishmanioses constituem uma das seis doenças negligenciadas mais importantes, devido </a:t>
            </a:r>
            <a:r>
              <a:rPr lang="en-US" dirty="0">
                <a:cs typeface="Arial" panose="020B0604020202020204" pitchFamily="34" charset="0"/>
              </a:rPr>
              <a:t>à </a:t>
            </a:r>
            <a:r>
              <a:rPr lang="en-US" dirty="0" err="1">
                <a:cs typeface="Arial" panose="020B0604020202020204" pitchFamily="34" charset="0"/>
              </a:rPr>
              <a:t>morbidade</a:t>
            </a:r>
            <a:r>
              <a:rPr lang="en-US" dirty="0">
                <a:cs typeface="Arial" panose="020B0604020202020204" pitchFamily="34" charset="0"/>
              </a:rPr>
              <a:t> e </a:t>
            </a:r>
            <a:r>
              <a:rPr lang="en-US" dirty="0" err="1">
                <a:cs typeface="Arial" panose="020B0604020202020204" pitchFamily="34" charset="0"/>
              </a:rPr>
              <a:t>elevada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letalidade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sendo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pt-BR" dirty="0">
                <a:cs typeface="Arial" panose="020B0604020202020204" pitchFamily="34" charset="0"/>
              </a:rPr>
              <a:t>endêmicas em 98 países no mundo;  </a:t>
            </a:r>
            <a:r>
              <a:rPr lang="en-US" sz="1200" dirty="0">
                <a:cs typeface="Arial" panose="020B0604020202020204" pitchFamily="34" charset="0"/>
              </a:rPr>
              <a:t>(</a:t>
            </a:r>
            <a:r>
              <a:rPr lang="pt-BR" sz="1200" dirty="0">
                <a:cs typeface="Arial" panose="020B0604020202020204" pitchFamily="34" charset="0"/>
              </a:rPr>
              <a:t>WHO, </a:t>
            </a:r>
            <a:r>
              <a:rPr lang="pt-BR" sz="1200" dirty="0" smtClean="0">
                <a:cs typeface="Arial" panose="020B0604020202020204" pitchFamily="34" charset="0"/>
              </a:rPr>
              <a:t>2016</a:t>
            </a:r>
            <a:r>
              <a:rPr lang="pt-BR" sz="1200" dirty="0" smtClean="0">
                <a:cs typeface="Arial" panose="020B0604020202020204" pitchFamily="34" charset="0"/>
              </a:rPr>
              <a:t>)</a:t>
            </a:r>
            <a:endParaRPr lang="pt-BR" sz="12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Times New Roman" panose="02020603050405020304" pitchFamily="18" charset="0"/>
              </a:rPr>
              <a:t>Prevalecem em regiões tropicais e subtropicais que se estendem desde as florestas tropicais da região Central e América do Sul, até o oeste da Ásia e Oriente Médio </a:t>
            </a:r>
            <a:r>
              <a:rPr lang="pt-BR" sz="1200" dirty="0">
                <a:ea typeface="Times New Roman" panose="02020603050405020304" pitchFamily="18" charset="0"/>
              </a:rPr>
              <a:t>(ALVAR et al., 2012)</a:t>
            </a:r>
            <a:endParaRPr lang="pt-BR" sz="1200" dirty="0"/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Times New Roman" panose="02020603050405020304" pitchFamily="18" charset="0"/>
              </a:rPr>
              <a:t>No Brasil, cerca de sete espécies causam a doença no homem: </a:t>
            </a:r>
            <a:r>
              <a:rPr lang="pt-BR" i="1" dirty="0">
                <a:ea typeface="Times New Roman" panose="02020603050405020304" pitchFamily="18" charset="0"/>
              </a:rPr>
              <a:t>Leishmania braziliensis</a:t>
            </a:r>
            <a:r>
              <a:rPr lang="pt-BR" dirty="0">
                <a:ea typeface="Times New Roman" panose="02020603050405020304" pitchFamily="18" charset="0"/>
              </a:rPr>
              <a:t>, </a:t>
            </a:r>
            <a:r>
              <a:rPr lang="pt-BR" i="1" dirty="0">
                <a:ea typeface="Times New Roman" panose="02020603050405020304" pitchFamily="18" charset="0"/>
              </a:rPr>
              <a:t>L. amazonensis</a:t>
            </a:r>
            <a:r>
              <a:rPr lang="pt-BR" dirty="0">
                <a:ea typeface="Times New Roman" panose="02020603050405020304" pitchFamily="18" charset="0"/>
              </a:rPr>
              <a:t>, </a:t>
            </a:r>
            <a:r>
              <a:rPr lang="pt-BR" i="1" dirty="0">
                <a:ea typeface="Times New Roman" panose="02020603050405020304" pitchFamily="18" charset="0"/>
              </a:rPr>
              <a:t>L. guyanensis</a:t>
            </a:r>
            <a:r>
              <a:rPr lang="pt-BR" dirty="0">
                <a:ea typeface="Times New Roman" panose="02020603050405020304" pitchFamily="18" charset="0"/>
              </a:rPr>
              <a:t>, </a:t>
            </a:r>
            <a:r>
              <a:rPr lang="pt-BR" i="1" dirty="0">
                <a:ea typeface="Times New Roman" panose="02020603050405020304" pitchFamily="18" charset="0"/>
              </a:rPr>
              <a:t>L. </a:t>
            </a:r>
            <a:r>
              <a:rPr lang="pt-BR" i="1" dirty="0" err="1">
                <a:ea typeface="Times New Roman" panose="02020603050405020304" pitchFamily="18" charset="0"/>
              </a:rPr>
              <a:t>lansoni</a:t>
            </a:r>
            <a:r>
              <a:rPr lang="pt-BR" dirty="0">
                <a:ea typeface="Times New Roman" panose="02020603050405020304" pitchFamily="18" charset="0"/>
              </a:rPr>
              <a:t>, </a:t>
            </a:r>
            <a:r>
              <a:rPr lang="pt-BR" i="1" dirty="0">
                <a:ea typeface="Times New Roman" panose="02020603050405020304" pitchFamily="18" charset="0"/>
              </a:rPr>
              <a:t>L. </a:t>
            </a:r>
            <a:r>
              <a:rPr lang="pt-BR" i="1" dirty="0" err="1">
                <a:ea typeface="Times New Roman" panose="02020603050405020304" pitchFamily="18" charset="0"/>
              </a:rPr>
              <a:t>shawii</a:t>
            </a:r>
            <a:r>
              <a:rPr lang="pt-BR" dirty="0">
                <a:ea typeface="Times New Roman" panose="02020603050405020304" pitchFamily="18" charset="0"/>
              </a:rPr>
              <a:t> e </a:t>
            </a:r>
            <a:r>
              <a:rPr lang="pt-BR" i="1" dirty="0">
                <a:ea typeface="Times New Roman" panose="02020603050405020304" pitchFamily="18" charset="0"/>
              </a:rPr>
              <a:t>L. </a:t>
            </a:r>
            <a:r>
              <a:rPr lang="pt-BR" i="1" dirty="0" err="1">
                <a:ea typeface="Times New Roman" panose="02020603050405020304" pitchFamily="18" charset="0"/>
              </a:rPr>
              <a:t>naiffi</a:t>
            </a:r>
            <a:r>
              <a:rPr lang="pt-BR" dirty="0">
                <a:ea typeface="Times New Roman" panose="02020603050405020304" pitchFamily="18" charset="0"/>
              </a:rPr>
              <a:t>,  responsáveis pelos casos de Leishmaniose Tegumentar (LT), e </a:t>
            </a:r>
            <a:r>
              <a:rPr lang="pt-BR" i="1" dirty="0">
                <a:ea typeface="Times New Roman" panose="02020603050405020304" pitchFamily="18" charset="0"/>
              </a:rPr>
              <a:t>L. infantum</a:t>
            </a:r>
            <a:r>
              <a:rPr lang="pt-BR" dirty="0">
                <a:ea typeface="Times New Roman" panose="02020603050405020304" pitchFamily="18" charset="0"/>
              </a:rPr>
              <a:t> responsável pelos casos de Leishmaniose Visceral (LV).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6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-3" y="1037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MANIFESTAÇÕES CLÍNICAS</a:t>
            </a:r>
            <a:endParaRPr lang="pt-BR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5613840"/>
              </p:ext>
            </p:extLst>
          </p:nvPr>
        </p:nvGraphicFramePr>
        <p:xfrm>
          <a:off x="409984" y="1138258"/>
          <a:ext cx="8327471" cy="459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imagem ilustrativa: Lesão ulcerada franca, única, arredondada, com bordas elevadas, infiltradas e fundo granulos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8269"/>
          <a:stretch>
            <a:fillRect/>
          </a:stretch>
        </p:blipFill>
        <p:spPr bwMode="auto">
          <a:xfrm>
            <a:off x="2696766" y="1768079"/>
            <a:ext cx="1245394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m ilustrativa: Forma cutânea difusa – Polimorfismo lesional (Lesões em placa infiltrada, com exulceração, tubérculos em face, orelha e membro superior. Tempo de doença 3 anos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3307" r="24744" b="12871"/>
          <a:stretch>
            <a:fillRect/>
          </a:stretch>
        </p:blipFill>
        <p:spPr bwMode="auto">
          <a:xfrm>
            <a:off x="3982641" y="1768079"/>
            <a:ext cx="1071563" cy="1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esaoMucosa3 B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5950"/>
          <a:stretch>
            <a:fillRect/>
          </a:stretch>
        </p:blipFill>
        <p:spPr bwMode="auto">
          <a:xfrm>
            <a:off x="5161360" y="1768079"/>
            <a:ext cx="1247775" cy="1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4" name="Conector reto 21"/>
          <p:cNvCxnSpPr>
            <a:cxnSpLocks noChangeShapeType="1"/>
          </p:cNvCxnSpPr>
          <p:nvPr/>
        </p:nvCxnSpPr>
        <p:spPr bwMode="auto">
          <a:xfrm>
            <a:off x="1173956" y="3220641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CaixaDeTexto 23"/>
          <p:cNvSpPr txBox="1">
            <a:spLocks noChangeArrowheads="1"/>
          </p:cNvSpPr>
          <p:nvPr/>
        </p:nvSpPr>
        <p:spPr bwMode="auto">
          <a:xfrm>
            <a:off x="1421606" y="3268266"/>
            <a:ext cx="1302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Sb</a:t>
            </a:r>
            <a:r>
              <a:rPr lang="en-US" altLang="pt-BR" sz="1200" baseline="30000">
                <a:solidFill>
                  <a:srgbClr val="0000FF"/>
                </a:solidFill>
              </a:rPr>
              <a:t>V </a:t>
            </a:r>
            <a:r>
              <a:rPr lang="en-US" altLang="pt-BR" sz="1200">
                <a:solidFill>
                  <a:srgbClr val="0000FF"/>
                </a:solidFill>
              </a:rPr>
              <a:t>Glucantime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I.M. ou E.V., (x 20)</a:t>
            </a:r>
          </a:p>
        </p:txBody>
      </p:sp>
      <p:cxnSp>
        <p:nvCxnSpPr>
          <p:cNvPr id="7176" name="Conector reto 27"/>
          <p:cNvCxnSpPr>
            <a:cxnSpLocks noChangeShapeType="1"/>
          </p:cNvCxnSpPr>
          <p:nvPr/>
        </p:nvCxnSpPr>
        <p:spPr bwMode="auto">
          <a:xfrm>
            <a:off x="1143000" y="3789760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CaixaDeTexto 28"/>
          <p:cNvSpPr txBox="1">
            <a:spLocks noChangeArrowheads="1"/>
          </p:cNvSpPr>
          <p:nvPr/>
        </p:nvSpPr>
        <p:spPr bwMode="auto">
          <a:xfrm>
            <a:off x="1421607" y="3857625"/>
            <a:ext cx="1102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 dirty="0" err="1">
                <a:solidFill>
                  <a:srgbClr val="0000FF"/>
                </a:solidFill>
              </a:rPr>
              <a:t>Anfotericina</a:t>
            </a:r>
            <a:r>
              <a:rPr lang="en-US" altLang="pt-BR" sz="1200" dirty="0">
                <a:solidFill>
                  <a:srgbClr val="0000FF"/>
                </a:solidFill>
              </a:rPr>
              <a:t> B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 dirty="0">
                <a:solidFill>
                  <a:srgbClr val="0000FF"/>
                </a:solidFill>
              </a:rPr>
              <a:t> E.V. (x 20)</a:t>
            </a:r>
          </a:p>
        </p:txBody>
      </p:sp>
      <p:cxnSp>
        <p:nvCxnSpPr>
          <p:cNvPr id="7178" name="Conector reto 29"/>
          <p:cNvCxnSpPr>
            <a:cxnSpLocks noChangeShapeType="1"/>
          </p:cNvCxnSpPr>
          <p:nvPr/>
        </p:nvCxnSpPr>
        <p:spPr bwMode="auto">
          <a:xfrm>
            <a:off x="1143000" y="4400550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Conector reto 30"/>
          <p:cNvCxnSpPr>
            <a:cxnSpLocks noChangeShapeType="1"/>
          </p:cNvCxnSpPr>
          <p:nvPr/>
        </p:nvCxnSpPr>
        <p:spPr bwMode="auto">
          <a:xfrm>
            <a:off x="1143000" y="4941094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CaixaDeTexto 33"/>
          <p:cNvSpPr txBox="1">
            <a:spLocks noChangeArrowheads="1"/>
          </p:cNvSpPr>
          <p:nvPr/>
        </p:nvSpPr>
        <p:spPr bwMode="auto">
          <a:xfrm>
            <a:off x="1421606" y="4448175"/>
            <a:ext cx="126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 dirty="0" err="1">
                <a:solidFill>
                  <a:srgbClr val="0000FF"/>
                </a:solidFill>
              </a:rPr>
              <a:t>Pentamidina</a:t>
            </a:r>
            <a:endParaRPr lang="en-US" altLang="pt-BR" sz="12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 dirty="0">
                <a:solidFill>
                  <a:srgbClr val="0000FF"/>
                </a:solidFill>
              </a:rPr>
              <a:t>I.M. </a:t>
            </a:r>
            <a:r>
              <a:rPr lang="en-US" altLang="pt-BR" sz="1200" dirty="0" err="1">
                <a:solidFill>
                  <a:srgbClr val="0000FF"/>
                </a:solidFill>
              </a:rPr>
              <a:t>ou</a:t>
            </a:r>
            <a:r>
              <a:rPr lang="en-US" altLang="pt-BR" sz="1200" dirty="0">
                <a:solidFill>
                  <a:srgbClr val="0000FF"/>
                </a:solidFill>
              </a:rPr>
              <a:t> E.V. (x 15)</a:t>
            </a:r>
          </a:p>
        </p:txBody>
      </p:sp>
      <p:sp>
        <p:nvSpPr>
          <p:cNvPr id="7181" name="CaixaDeTexto 34"/>
          <p:cNvSpPr txBox="1">
            <a:spLocks noChangeArrowheads="1"/>
          </p:cNvSpPr>
          <p:nvPr/>
        </p:nvSpPr>
        <p:spPr bwMode="auto">
          <a:xfrm>
            <a:off x="1421607" y="4982766"/>
            <a:ext cx="91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Miltefosina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ORAL (x 30)</a:t>
            </a:r>
          </a:p>
        </p:txBody>
      </p:sp>
      <p:cxnSp>
        <p:nvCxnSpPr>
          <p:cNvPr id="7182" name="Conector reto 39"/>
          <p:cNvCxnSpPr>
            <a:cxnSpLocks noChangeShapeType="1"/>
          </p:cNvCxnSpPr>
          <p:nvPr/>
        </p:nvCxnSpPr>
        <p:spPr bwMode="auto">
          <a:xfrm>
            <a:off x="1143000" y="5450681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CaixaDeTexto 46"/>
          <p:cNvSpPr txBox="1">
            <a:spLocks noChangeArrowheads="1"/>
          </p:cNvSpPr>
          <p:nvPr/>
        </p:nvSpPr>
        <p:spPr bwMode="auto">
          <a:xfrm>
            <a:off x="1421607" y="5429250"/>
            <a:ext cx="1415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Paramomicina 15%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0000FF"/>
                </a:solidFill>
              </a:rPr>
              <a:t>TÓPICA (x 60)</a:t>
            </a:r>
            <a:endParaRPr lang="pt-BR" altLang="pt-BR" sz="1200">
              <a:solidFill>
                <a:srgbClr val="0000FF"/>
              </a:solidFill>
            </a:endParaRPr>
          </a:p>
        </p:txBody>
      </p:sp>
      <p:sp>
        <p:nvSpPr>
          <p:cNvPr id="7184" name="CaixaDeTexto 102"/>
          <p:cNvSpPr txBox="1">
            <a:spLocks noChangeArrowheads="1"/>
          </p:cNvSpPr>
          <p:nvPr/>
        </p:nvSpPr>
        <p:spPr bwMode="auto">
          <a:xfrm>
            <a:off x="1220986" y="2373810"/>
            <a:ext cx="1230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dirty="0">
                <a:solidFill>
                  <a:srgbClr val="0000FF"/>
                </a:solidFill>
              </a:rPr>
              <a:t>TRATAMENTO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dirty="0">
                <a:solidFill>
                  <a:srgbClr val="0000FF"/>
                </a:solidFill>
              </a:rPr>
              <a:t> </a:t>
            </a:r>
            <a:endParaRPr lang="pt-BR" altLang="pt-BR" sz="1400" dirty="0">
              <a:solidFill>
                <a:srgbClr val="0000FF"/>
              </a:solidFill>
            </a:endParaRPr>
          </a:p>
        </p:txBody>
      </p:sp>
      <p:sp>
        <p:nvSpPr>
          <p:cNvPr id="7186" name="CaixaDeTexto 44"/>
          <p:cNvSpPr txBox="1">
            <a:spLocks noChangeArrowheads="1"/>
          </p:cNvSpPr>
          <p:nvPr/>
        </p:nvSpPr>
        <p:spPr bwMode="auto">
          <a:xfrm>
            <a:off x="3432332" y="1093590"/>
            <a:ext cx="21112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/>
              <a:t>LEISHMANIOSE  CUTÂNEA</a:t>
            </a:r>
            <a:endParaRPr lang="pt-BR" altLang="pt-BR" sz="1400" b="1" dirty="0"/>
          </a:p>
        </p:txBody>
      </p:sp>
      <p:sp>
        <p:nvSpPr>
          <p:cNvPr id="7187" name="CaixaDeTexto 45"/>
          <p:cNvSpPr txBox="1">
            <a:spLocks noChangeArrowheads="1"/>
          </p:cNvSpPr>
          <p:nvPr/>
        </p:nvSpPr>
        <p:spPr bwMode="auto">
          <a:xfrm>
            <a:off x="6606066" y="1002685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/>
              <a:t>LEISHMANIOSE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/>
              <a:t>VISCERAL</a:t>
            </a:r>
            <a:endParaRPr lang="pt-BR" altLang="pt-BR" sz="1400" b="1" dirty="0"/>
          </a:p>
        </p:txBody>
      </p:sp>
      <p:cxnSp>
        <p:nvCxnSpPr>
          <p:cNvPr id="7188" name="Conector reto 47"/>
          <p:cNvCxnSpPr>
            <a:cxnSpLocks noChangeShapeType="1"/>
          </p:cNvCxnSpPr>
          <p:nvPr/>
        </p:nvCxnSpPr>
        <p:spPr bwMode="auto">
          <a:xfrm>
            <a:off x="1143000" y="1719263"/>
            <a:ext cx="685800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CaixaDeTexto 48"/>
          <p:cNvSpPr txBox="1">
            <a:spLocks noChangeArrowheads="1"/>
          </p:cNvSpPr>
          <p:nvPr/>
        </p:nvSpPr>
        <p:spPr bwMode="auto">
          <a:xfrm flipH="1">
            <a:off x="2643188" y="1485901"/>
            <a:ext cx="66972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200"/>
              <a:t>   </a:t>
            </a:r>
            <a:r>
              <a:rPr lang="en-US" altLang="pt-BR" sz="1200" b="1"/>
              <a:t>LOCALIZADA               DIFUSA                      MUCOSA                 </a:t>
            </a:r>
            <a:endParaRPr lang="pt-BR" altLang="pt-BR" sz="1200" b="1"/>
          </a:p>
        </p:txBody>
      </p:sp>
      <p:sp>
        <p:nvSpPr>
          <p:cNvPr id="7190" name="CaixaDeTexto 2"/>
          <p:cNvSpPr txBox="1">
            <a:spLocks noChangeArrowheads="1"/>
          </p:cNvSpPr>
          <p:nvPr/>
        </p:nvSpPr>
        <p:spPr bwMode="auto">
          <a:xfrm>
            <a:off x="1169194" y="3368278"/>
            <a:ext cx="309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2)</a:t>
            </a:r>
          </a:p>
        </p:txBody>
      </p:sp>
      <p:sp>
        <p:nvSpPr>
          <p:cNvPr id="7191" name="CaixaDeTexto 52"/>
          <p:cNvSpPr txBox="1">
            <a:spLocks noChangeArrowheads="1"/>
          </p:cNvSpPr>
          <p:nvPr/>
        </p:nvSpPr>
        <p:spPr bwMode="auto">
          <a:xfrm>
            <a:off x="1169194" y="4563666"/>
            <a:ext cx="309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3)</a:t>
            </a:r>
          </a:p>
        </p:txBody>
      </p:sp>
      <p:sp>
        <p:nvSpPr>
          <p:cNvPr id="7192" name="CaixaDeTexto 53"/>
          <p:cNvSpPr txBox="1">
            <a:spLocks noChangeArrowheads="1"/>
          </p:cNvSpPr>
          <p:nvPr/>
        </p:nvSpPr>
        <p:spPr bwMode="auto">
          <a:xfrm>
            <a:off x="1176337" y="5074444"/>
            <a:ext cx="309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4)</a:t>
            </a:r>
          </a:p>
        </p:txBody>
      </p:sp>
      <p:sp>
        <p:nvSpPr>
          <p:cNvPr id="7193" name="CaixaDeTexto 54"/>
          <p:cNvSpPr txBox="1">
            <a:spLocks noChangeArrowheads="1"/>
          </p:cNvSpPr>
          <p:nvPr/>
        </p:nvSpPr>
        <p:spPr bwMode="auto">
          <a:xfrm>
            <a:off x="1176337" y="5562600"/>
            <a:ext cx="309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5)</a:t>
            </a:r>
          </a:p>
        </p:txBody>
      </p:sp>
      <p:sp>
        <p:nvSpPr>
          <p:cNvPr id="7194" name="CaixaDeTexto 67"/>
          <p:cNvSpPr txBox="1">
            <a:spLocks noChangeArrowheads="1"/>
          </p:cNvSpPr>
          <p:nvPr/>
        </p:nvSpPr>
        <p:spPr bwMode="auto">
          <a:xfrm>
            <a:off x="4581525" y="5361385"/>
            <a:ext cx="34336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4050"/>
              <a:t>-</a:t>
            </a:r>
            <a:endParaRPr lang="pt-BR" altLang="pt-BR" sz="4050"/>
          </a:p>
        </p:txBody>
      </p:sp>
      <p:sp>
        <p:nvSpPr>
          <p:cNvPr id="7195" name="CaixaDeTexto 69"/>
          <p:cNvSpPr txBox="1">
            <a:spLocks noChangeArrowheads="1"/>
          </p:cNvSpPr>
          <p:nvPr/>
        </p:nvSpPr>
        <p:spPr bwMode="auto">
          <a:xfrm>
            <a:off x="4176712" y="3368279"/>
            <a:ext cx="2082771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 smtClean="0">
                <a:solidFill>
                  <a:srgbClr val="FF0000"/>
                </a:solidFill>
              </a:rPr>
              <a:t>TOXICIDADE </a:t>
            </a:r>
            <a:r>
              <a:rPr lang="en-US" altLang="pt-BR" sz="1400" b="1" dirty="0">
                <a:solidFill>
                  <a:srgbClr val="FF0000"/>
                </a:solidFill>
              </a:rPr>
              <a:t>CARDÍACA</a:t>
            </a:r>
            <a:endParaRPr lang="pt-BR" altLang="pt-BR" sz="1400" b="1" dirty="0">
              <a:solidFill>
                <a:srgbClr val="FF0000"/>
              </a:solidFill>
            </a:endParaRPr>
          </a:p>
        </p:txBody>
      </p:sp>
      <p:sp>
        <p:nvSpPr>
          <p:cNvPr id="7196" name="CaixaDeTexto 70"/>
          <p:cNvSpPr txBox="1">
            <a:spLocks noChangeArrowheads="1"/>
          </p:cNvSpPr>
          <p:nvPr/>
        </p:nvSpPr>
        <p:spPr bwMode="auto">
          <a:xfrm>
            <a:off x="4139803" y="3938588"/>
            <a:ext cx="1765697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 smtClean="0">
                <a:solidFill>
                  <a:srgbClr val="FF0000"/>
                </a:solidFill>
              </a:rPr>
              <a:t>TOXICIDADE </a:t>
            </a:r>
            <a:r>
              <a:rPr lang="en-US" altLang="pt-BR" sz="1400" b="1" dirty="0">
                <a:solidFill>
                  <a:srgbClr val="FF0000"/>
                </a:solidFill>
              </a:rPr>
              <a:t>RENAL</a:t>
            </a:r>
            <a:endParaRPr lang="pt-BR" altLang="pt-BR" sz="1400" b="1" dirty="0">
              <a:solidFill>
                <a:srgbClr val="FF0000"/>
              </a:solidFill>
            </a:endParaRPr>
          </a:p>
        </p:txBody>
      </p:sp>
      <p:sp>
        <p:nvSpPr>
          <p:cNvPr id="7197" name="CaixaDeTexto 71"/>
          <p:cNvSpPr txBox="1">
            <a:spLocks noChangeArrowheads="1"/>
          </p:cNvSpPr>
          <p:nvPr/>
        </p:nvSpPr>
        <p:spPr bwMode="auto">
          <a:xfrm>
            <a:off x="4572000" y="4514850"/>
            <a:ext cx="985838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>
                <a:solidFill>
                  <a:srgbClr val="FF0000"/>
                </a:solidFill>
              </a:rPr>
              <a:t>DIABETES</a:t>
            </a:r>
            <a:endParaRPr lang="pt-BR" altLang="pt-BR" sz="1400" b="1">
              <a:solidFill>
                <a:srgbClr val="FF0000"/>
              </a:solidFill>
            </a:endParaRPr>
          </a:p>
        </p:txBody>
      </p:sp>
      <p:sp>
        <p:nvSpPr>
          <p:cNvPr id="7198" name="CaixaDeTexto 72"/>
          <p:cNvSpPr txBox="1">
            <a:spLocks noChangeArrowheads="1"/>
          </p:cNvSpPr>
          <p:nvPr/>
        </p:nvSpPr>
        <p:spPr bwMode="auto">
          <a:xfrm>
            <a:off x="3664744" y="5061348"/>
            <a:ext cx="950119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>
                <a:solidFill>
                  <a:srgbClr val="FF0000"/>
                </a:solidFill>
              </a:rPr>
              <a:t>INEFICAZ</a:t>
            </a:r>
            <a:endParaRPr lang="pt-BR" altLang="pt-BR" sz="1400" b="1">
              <a:solidFill>
                <a:srgbClr val="FF0000"/>
              </a:solidFill>
            </a:endParaRPr>
          </a:p>
        </p:txBody>
      </p:sp>
      <p:sp>
        <p:nvSpPr>
          <p:cNvPr id="7199" name="CaixaDeTexto 73"/>
          <p:cNvSpPr txBox="1">
            <a:spLocks noChangeArrowheads="1"/>
          </p:cNvSpPr>
          <p:nvPr/>
        </p:nvSpPr>
        <p:spPr bwMode="auto">
          <a:xfrm>
            <a:off x="6409135" y="5049441"/>
            <a:ext cx="1464861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 dirty="0">
                <a:solidFill>
                  <a:srgbClr val="FF0000"/>
                </a:solidFill>
              </a:rPr>
              <a:t>TERATOGÊNICA</a:t>
            </a:r>
            <a:endParaRPr lang="pt-BR" altLang="pt-BR" sz="1400" b="1" dirty="0">
              <a:solidFill>
                <a:srgbClr val="FF0000"/>
              </a:solidFill>
            </a:endParaRPr>
          </a:p>
        </p:txBody>
      </p:sp>
      <p:sp>
        <p:nvSpPr>
          <p:cNvPr id="7200" name="CaixaDeTexto 74"/>
          <p:cNvSpPr txBox="1">
            <a:spLocks noChangeArrowheads="1"/>
          </p:cNvSpPr>
          <p:nvPr/>
        </p:nvSpPr>
        <p:spPr bwMode="auto">
          <a:xfrm>
            <a:off x="4593432" y="5535216"/>
            <a:ext cx="950119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400" b="1">
                <a:solidFill>
                  <a:srgbClr val="FF0000"/>
                </a:solidFill>
              </a:rPr>
              <a:t>INEFICAZ</a:t>
            </a:r>
            <a:endParaRPr lang="pt-BR" altLang="pt-BR" sz="1400" b="1">
              <a:solidFill>
                <a:srgbClr val="FF0000"/>
              </a:solidFill>
            </a:endParaRPr>
          </a:p>
        </p:txBody>
      </p:sp>
      <p:pic>
        <p:nvPicPr>
          <p:cNvPr id="720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6"/>
          <a:stretch>
            <a:fillRect/>
          </a:stretch>
        </p:blipFill>
        <p:spPr bwMode="auto">
          <a:xfrm>
            <a:off x="6786563" y="1740694"/>
            <a:ext cx="1022747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-3" y="1037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TRATAMENTO</a:t>
            </a:r>
            <a:endParaRPr lang="pt-BR" sz="3200" dirty="0">
              <a:solidFill>
                <a:srgbClr val="0070C0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37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OBJETIVO GERAL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2607" y="1273303"/>
            <a:ext cx="8418786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800" dirty="0"/>
              <a:t>Avaliar a atividade antileishmanial </a:t>
            </a:r>
            <a:r>
              <a:rPr lang="pt-BR" sz="2800" i="1" dirty="0"/>
              <a:t>in vitro </a:t>
            </a:r>
            <a:r>
              <a:rPr lang="pt-BR" sz="2800" dirty="0" smtClean="0"/>
              <a:t>de </a:t>
            </a:r>
            <a:r>
              <a:rPr lang="pt-BR" sz="2800" dirty="0" err="1" smtClean="0"/>
              <a:t>ravuconazol</a:t>
            </a:r>
            <a:r>
              <a:rPr lang="pt-BR" sz="2800" dirty="0" smtClean="0"/>
              <a:t> </a:t>
            </a:r>
            <a:r>
              <a:rPr lang="pt-BR" sz="2800" dirty="0"/>
              <a:t>contra espécies de </a:t>
            </a:r>
            <a:r>
              <a:rPr lang="pt-BR" sz="2800" i="1" dirty="0"/>
              <a:t>Leishmania</a:t>
            </a:r>
            <a:r>
              <a:rPr lang="pt-BR" sz="2800" dirty="0"/>
              <a:t> causadoras de leishmaniose </a:t>
            </a:r>
            <a:r>
              <a:rPr lang="pt-BR" sz="2800" dirty="0" smtClean="0"/>
              <a:t>tegumentar.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514596" y="1132814"/>
            <a:ext cx="1576552" cy="993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Ravuconazol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96197" y="1127275"/>
            <a:ext cx="1576552" cy="9932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IC</a:t>
            </a:r>
            <a:r>
              <a:rPr lang="pt-BR" baseline="-25000" dirty="0" smtClean="0"/>
              <a:t>50</a:t>
            </a:r>
            <a:endParaRPr lang="pt-BR" baseline="-250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6947" y="4533810"/>
            <a:ext cx="1576552" cy="9932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Ensaios:</a:t>
            </a:r>
            <a:endParaRPr lang="pt-BR" baseline="-25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458375" y="4548098"/>
            <a:ext cx="1576552" cy="9932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Definição de alvo do fármaco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037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DELINEAMENTO EXPERIMENTAL</a:t>
            </a:r>
            <a:endParaRPr lang="pt-BR" sz="3200" dirty="0">
              <a:solidFill>
                <a:srgbClr val="0070C0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ve direita 20"/>
          <p:cNvSpPr/>
          <p:nvPr/>
        </p:nvSpPr>
        <p:spPr>
          <a:xfrm>
            <a:off x="1768091" y="835662"/>
            <a:ext cx="279637" cy="161173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4189676" y="1527129"/>
            <a:ext cx="807992" cy="193520"/>
          </a:xfrm>
          <a:prstGeom prst="rightArrow">
            <a:avLst/>
          </a:prstGeom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dobrada para cima 26"/>
          <p:cNvSpPr/>
          <p:nvPr/>
        </p:nvSpPr>
        <p:spPr>
          <a:xfrm rot="16200000" flipH="1">
            <a:off x="5362244" y="2584676"/>
            <a:ext cx="1044459" cy="449488"/>
          </a:xfrm>
          <a:prstGeom prst="bentUpArrow">
            <a:avLst/>
          </a:prstGeom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Grupo 43"/>
          <p:cNvGrpSpPr/>
          <p:nvPr/>
        </p:nvGrpSpPr>
        <p:grpSpPr>
          <a:xfrm>
            <a:off x="1893017" y="3814354"/>
            <a:ext cx="3104651" cy="2347694"/>
            <a:chOff x="2915589" y="3935461"/>
            <a:chExt cx="3104651" cy="234769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3584649" y="5289927"/>
              <a:ext cx="1576552" cy="99322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 smtClean="0"/>
                <a:t>Citotoxicidade</a:t>
              </a:r>
              <a:endParaRPr lang="pt-BR" sz="1600" dirty="0"/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3584649" y="3935461"/>
              <a:ext cx="1576552" cy="1120001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Tratamento de macrófagos infectados</a:t>
              </a:r>
              <a:endParaRPr lang="pt-BR" dirty="0"/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2915589" y="4355115"/>
              <a:ext cx="649229" cy="1621411"/>
              <a:chOff x="2915589" y="4355115"/>
              <a:chExt cx="649229" cy="1621411"/>
            </a:xfrm>
          </p:grpSpPr>
          <p:sp>
            <p:nvSpPr>
              <p:cNvPr id="31" name="Colchete esquerdo 30"/>
              <p:cNvSpPr/>
              <p:nvPr/>
            </p:nvSpPr>
            <p:spPr>
              <a:xfrm>
                <a:off x="3225012" y="4400259"/>
                <a:ext cx="279827" cy="1531123"/>
              </a:xfrm>
              <a:prstGeom prst="leftBracket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3" name="Conector reto 32"/>
              <p:cNvCxnSpPr>
                <a:endCxn id="31" idx="1"/>
              </p:cNvCxnSpPr>
              <p:nvPr/>
            </p:nvCxnSpPr>
            <p:spPr>
              <a:xfrm>
                <a:off x="2915589" y="5165821"/>
                <a:ext cx="309423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Seta para a direita 34"/>
              <p:cNvSpPr/>
              <p:nvPr/>
            </p:nvSpPr>
            <p:spPr>
              <a:xfrm>
                <a:off x="3330312" y="4355115"/>
                <a:ext cx="234506" cy="100860"/>
              </a:xfrm>
              <a:prstGeom prst="rightArrow">
                <a:avLst/>
              </a:prstGeom>
              <a:ln>
                <a:solidFill>
                  <a:srgbClr val="1CAD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Seta para a direita 35"/>
              <p:cNvSpPr/>
              <p:nvPr/>
            </p:nvSpPr>
            <p:spPr>
              <a:xfrm>
                <a:off x="3330312" y="5875666"/>
                <a:ext cx="234506" cy="100860"/>
              </a:xfrm>
              <a:prstGeom prst="rightArrow">
                <a:avLst/>
              </a:prstGeom>
              <a:ln>
                <a:solidFill>
                  <a:srgbClr val="1CAD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5258761" y="4400258"/>
              <a:ext cx="761479" cy="1531123"/>
              <a:chOff x="5258761" y="4400258"/>
              <a:chExt cx="761479" cy="1531123"/>
            </a:xfrm>
          </p:grpSpPr>
          <p:sp>
            <p:nvSpPr>
              <p:cNvPr id="38" name="Colchete esquerdo 37"/>
              <p:cNvSpPr/>
              <p:nvPr/>
            </p:nvSpPr>
            <p:spPr>
              <a:xfrm rot="10800000">
                <a:off x="5258761" y="4400258"/>
                <a:ext cx="279827" cy="1531123"/>
              </a:xfrm>
              <a:prstGeom prst="leftBracket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Seta para a direita 40"/>
              <p:cNvSpPr/>
              <p:nvPr/>
            </p:nvSpPr>
            <p:spPr>
              <a:xfrm flipV="1">
                <a:off x="5538588" y="5142960"/>
                <a:ext cx="481652" cy="45719"/>
              </a:xfrm>
              <a:prstGeom prst="rightArrow">
                <a:avLst/>
              </a:prstGeom>
              <a:ln w="76200">
                <a:solidFill>
                  <a:srgbClr val="1CAD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5" name="Retângulo de cantos arredondados 44"/>
          <p:cNvSpPr/>
          <p:nvPr/>
        </p:nvSpPr>
        <p:spPr>
          <a:xfrm>
            <a:off x="5153818" y="4548098"/>
            <a:ext cx="1576552" cy="993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Mecanismo de Ação</a:t>
            </a:r>
            <a:endParaRPr lang="pt-BR" dirty="0">
              <a:solidFill>
                <a:srgbClr val="002060"/>
              </a:solidFill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>
            <a:off x="1007831" y="3135469"/>
            <a:ext cx="0" cy="1143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 flipV="1">
            <a:off x="952359" y="3142766"/>
            <a:ext cx="4674490" cy="70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eta para a direita 55"/>
          <p:cNvSpPr/>
          <p:nvPr/>
        </p:nvSpPr>
        <p:spPr>
          <a:xfrm>
            <a:off x="6894348" y="4930312"/>
            <a:ext cx="428625" cy="228800"/>
          </a:xfrm>
          <a:prstGeom prst="rightArrow">
            <a:avLst/>
          </a:prstGeom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3506" y="1439223"/>
            <a:ext cx="172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Antifúngico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995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VIESES 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1957" y="737269"/>
            <a:ext cx="8260080" cy="535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b="1" dirty="0" smtClean="0"/>
              <a:t>Seleção</a:t>
            </a:r>
            <a:r>
              <a:rPr lang="pt-BR" altLang="pt-BR" sz="2000" dirty="0" smtClean="0"/>
              <a:t>:</a:t>
            </a:r>
            <a:r>
              <a:rPr lang="pt-BR" altLang="pt-BR" sz="2000" b="1" dirty="0" smtClean="0"/>
              <a:t> </a:t>
            </a:r>
            <a:r>
              <a:rPr lang="pt-BR" altLang="pt-BR" sz="2000" dirty="0" smtClean="0"/>
              <a:t>Não houve, uma vez que a amostra é padronizada (</a:t>
            </a:r>
            <a:r>
              <a:rPr lang="pt-BR" altLang="pt-BR" sz="2000" dirty="0" err="1" smtClean="0"/>
              <a:t>Balb</a:t>
            </a:r>
            <a:r>
              <a:rPr lang="pt-BR" altLang="pt-BR" sz="2000" dirty="0" smtClean="0"/>
              <a:t>/C)</a:t>
            </a:r>
            <a:endParaRPr lang="pt-BR" altLang="pt-BR" sz="2000" dirty="0"/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b="1" dirty="0" smtClean="0"/>
              <a:t>Aferição</a:t>
            </a:r>
            <a:r>
              <a:rPr lang="pt-BR" altLang="pt-BR" sz="2000" dirty="0" smtClean="0"/>
              <a:t>: Houve, pois os autores análises de parâmetros quantitativos com base em instrumentos não evidenciados.   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b="1" dirty="0" smtClean="0"/>
              <a:t>Memória</a:t>
            </a:r>
            <a:r>
              <a:rPr lang="pt-BR" altLang="pt-BR" sz="2000" b="1" dirty="0" smtClean="0"/>
              <a:t>: </a:t>
            </a:r>
            <a:r>
              <a:rPr lang="pt-BR" altLang="pt-BR" sz="2000" dirty="0" smtClean="0"/>
              <a:t>Não aplicável.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b="1" dirty="0" smtClean="0"/>
              <a:t>Observador</a:t>
            </a:r>
            <a:r>
              <a:rPr lang="pt-BR" altLang="pt-BR" sz="2000" b="1" dirty="0" smtClean="0"/>
              <a:t>: </a:t>
            </a:r>
            <a:r>
              <a:rPr lang="pt-BR" altLang="pt-BR" sz="2000" dirty="0" smtClean="0"/>
              <a:t>Pode ocorrer pois vários ensaios são qualitativos (observador-dependente)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b="1" dirty="0" smtClean="0"/>
              <a:t>Registro</a:t>
            </a:r>
            <a:r>
              <a:rPr lang="pt-BR" altLang="pt-BR" sz="2000" dirty="0" smtClean="0"/>
              <a:t>: Pode ocorrer, porém não observado na apresentação dos dados. 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dirty="0" smtClean="0"/>
              <a:t>Neste </a:t>
            </a:r>
            <a:r>
              <a:rPr lang="pt-BR" altLang="pt-BR" sz="2000" dirty="0" smtClean="0"/>
              <a:t>estudo houve a preocupação em reduzir o fator de </a:t>
            </a:r>
            <a:r>
              <a:rPr lang="pt-BR" altLang="pt-BR" sz="2000" dirty="0" err="1" smtClean="0"/>
              <a:t>confundimento</a:t>
            </a:r>
            <a:r>
              <a:rPr lang="pt-BR" altLang="pt-BR" sz="2000" dirty="0" smtClean="0"/>
              <a:t>, pois no desenho do estudo verifica-se randomização e pareamento das amostras.   </a:t>
            </a:r>
            <a:endParaRPr lang="pt-BR" altLang="pt-BR" sz="2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Análise estatística 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1957" y="737265"/>
            <a:ext cx="8260080" cy="166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sz="2000" dirty="0" smtClean="0"/>
              <a:t>ANOVA teste seguido por Teste de comparação múltipla de Bonferroni no GraphPad </a:t>
            </a:r>
            <a:r>
              <a:rPr lang="pt-BR" sz="2000" dirty="0" err="1" smtClean="0"/>
              <a:t>Prism</a:t>
            </a:r>
            <a:r>
              <a:rPr lang="pt-BR" sz="2000" dirty="0" smtClean="0"/>
              <a:t> 4 </a:t>
            </a:r>
            <a:r>
              <a:rPr lang="pt-BR" sz="2000" dirty="0" smtClean="0"/>
              <a:t>Software.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altLang="pt-BR" sz="2000" dirty="0" smtClean="0"/>
              <a:t>Os </a:t>
            </a:r>
            <a:r>
              <a:rPr lang="pt-BR" altLang="pt-BR" sz="2000" dirty="0" smtClean="0"/>
              <a:t>resultados foram considerados significativos quando p&lt;0,05</a:t>
            </a:r>
            <a:endParaRPr lang="pt-BR" alt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2503632"/>
            <a:ext cx="4291012" cy="37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" y="-18869"/>
            <a:ext cx="9144000" cy="7546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</a:t>
            </a:r>
            <a:endParaRPr lang="pt-B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576549" y="688528"/>
            <a:ext cx="5990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08" y="1601906"/>
            <a:ext cx="4064343" cy="47072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42933" y="721537"/>
            <a:ext cx="785812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Microscopia eletrônica de varredura de promastigotas de L. amazonensis tratados com </a:t>
            </a:r>
            <a:r>
              <a:rPr lang="pt-BR" b="1" dirty="0" err="1"/>
              <a:t>ravuconazol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665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923</TotalTime>
  <Words>611</Words>
  <Application>Microsoft Office PowerPoint</Application>
  <PresentationFormat>Apresentação na tela (4:3)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Débora Mendonça</dc:creator>
  <cp:lastModifiedBy>Fernandinha</cp:lastModifiedBy>
  <cp:revision>79</cp:revision>
  <dcterms:created xsi:type="dcterms:W3CDTF">2016-11-17T15:30:44Z</dcterms:created>
  <dcterms:modified xsi:type="dcterms:W3CDTF">2019-04-04T01:57:18Z</dcterms:modified>
</cp:coreProperties>
</file>